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9" r:id="rId2"/>
    <p:sldId id="262" r:id="rId3"/>
    <p:sldId id="283" r:id="rId4"/>
    <p:sldId id="282" r:id="rId5"/>
    <p:sldId id="281" r:id="rId6"/>
    <p:sldId id="272" r:id="rId7"/>
    <p:sldId id="273" r:id="rId8"/>
    <p:sldId id="274" r:id="rId9"/>
    <p:sldId id="275" r:id="rId10"/>
    <p:sldId id="270" r:id="rId11"/>
    <p:sldId id="263" r:id="rId12"/>
    <p:sldId id="271" r:id="rId13"/>
    <p:sldId id="276" r:id="rId14"/>
    <p:sldId id="268" r:id="rId15"/>
  </p:sldIdLst>
  <p:sldSz cx="6858000" cy="9906000" type="A4"/>
  <p:notesSz cx="6858000" cy="9906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3018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14350" y="3070860"/>
            <a:ext cx="5829300" cy="2080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028700" y="5547360"/>
            <a:ext cx="4800600" cy="2476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42900" y="2278380"/>
            <a:ext cx="2983230" cy="6537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531870" y="2278380"/>
            <a:ext cx="2983230" cy="6537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14500" y="2476500"/>
            <a:ext cx="3429000" cy="49530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9383268"/>
            <a:ext cx="6858000" cy="523240"/>
          </a:xfrm>
          <a:custGeom>
            <a:avLst/>
            <a:gdLst/>
            <a:ahLst/>
            <a:cxnLst/>
            <a:rect l="l" t="t" r="r" b="b"/>
            <a:pathLst>
              <a:path w="6858000" h="523240">
                <a:moveTo>
                  <a:pt x="6858000" y="522731"/>
                </a:moveTo>
                <a:lnTo>
                  <a:pt x="0" y="522731"/>
                </a:lnTo>
                <a:lnTo>
                  <a:pt x="0" y="0"/>
                </a:lnTo>
                <a:lnTo>
                  <a:pt x="6858000" y="0"/>
                </a:lnTo>
                <a:lnTo>
                  <a:pt x="6858000" y="522731"/>
                </a:lnTo>
                <a:close/>
              </a:path>
            </a:pathLst>
          </a:custGeom>
          <a:solidFill>
            <a:srgbClr val="BCD6E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561844" y="9541764"/>
            <a:ext cx="1732787" cy="216408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0"/>
            <a:ext cx="6858000" cy="820419"/>
          </a:xfrm>
          <a:custGeom>
            <a:avLst/>
            <a:gdLst/>
            <a:ahLst/>
            <a:cxnLst/>
            <a:rect l="l" t="t" r="r" b="b"/>
            <a:pathLst>
              <a:path w="6858000" h="820419">
                <a:moveTo>
                  <a:pt x="6858000" y="819912"/>
                </a:moveTo>
                <a:lnTo>
                  <a:pt x="0" y="819912"/>
                </a:lnTo>
                <a:lnTo>
                  <a:pt x="0" y="0"/>
                </a:lnTo>
                <a:lnTo>
                  <a:pt x="6858000" y="0"/>
                </a:lnTo>
                <a:lnTo>
                  <a:pt x="6858000" y="819912"/>
                </a:lnTo>
                <a:close/>
              </a:path>
            </a:pathLst>
          </a:custGeom>
          <a:solidFill>
            <a:srgbClr val="BCD6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26726" y="2716453"/>
            <a:ext cx="3073400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2900" y="2278380"/>
            <a:ext cx="6172200" cy="6537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331720" y="9212580"/>
            <a:ext cx="2194560" cy="495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42900" y="9212580"/>
            <a:ext cx="1577340" cy="495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937760" y="9212580"/>
            <a:ext cx="1577340" cy="495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DA91A5C-FD0E-C4CD-B241-BF8BAF3AF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AB2F26F-4905-0489-073E-A10602AB373F}"/>
              </a:ext>
            </a:extLst>
          </p:cNvPr>
          <p:cNvSpPr/>
          <p:nvPr/>
        </p:nvSpPr>
        <p:spPr>
          <a:xfrm>
            <a:off x="-10300" y="0"/>
            <a:ext cx="6858000" cy="9906000"/>
          </a:xfrm>
          <a:custGeom>
            <a:avLst/>
            <a:gdLst/>
            <a:ahLst/>
            <a:cxnLst/>
            <a:rect l="l" t="t" r="r" b="b"/>
            <a:pathLst>
              <a:path w="6858000" h="9906000">
                <a:moveTo>
                  <a:pt x="6858000" y="9906000"/>
                </a:moveTo>
                <a:lnTo>
                  <a:pt x="0" y="9906000"/>
                </a:lnTo>
                <a:lnTo>
                  <a:pt x="0" y="0"/>
                </a:lnTo>
                <a:lnTo>
                  <a:pt x="6858000" y="0"/>
                </a:lnTo>
                <a:lnTo>
                  <a:pt x="6858000" y="9906000"/>
                </a:lnTo>
                <a:close/>
              </a:path>
            </a:pathLst>
          </a:custGeom>
          <a:solidFill>
            <a:srgbClr val="BCD6ED"/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B98E1741-00BB-D38A-606F-96CF5A75D5F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584003"/>
            <a:ext cx="5094452" cy="6321996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4B522E33-BA25-D5C8-D8C1-2244AEB313DC}"/>
              </a:ext>
            </a:extLst>
          </p:cNvPr>
          <p:cNvSpPr txBox="1"/>
          <p:nvPr/>
        </p:nvSpPr>
        <p:spPr>
          <a:xfrm>
            <a:off x="2791614" y="6936397"/>
            <a:ext cx="7124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-2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 Light" panose="020B0502040204020203" charset="-122"/>
                <a:cs typeface="微软雅黑 Light" panose="020B0502040204020203" charset="-122"/>
              </a:rPr>
              <a:t>姓名</a:t>
            </a:r>
            <a:r>
              <a:rPr kumimoji="0" sz="1800" b="0" i="0" u="none" strike="noStrike" kern="0" cap="none" spc="-2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 Light" panose="020B0502040204020203" charset="-122"/>
                <a:cs typeface="微软雅黑 Light" panose="020B0502040204020203" charset="-122"/>
              </a:rPr>
              <a:t>：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F67154E-4ADB-ECAA-1DAF-4CD05C4CFA2B}"/>
              </a:ext>
            </a:extLst>
          </p:cNvPr>
          <p:cNvSpPr txBox="1"/>
          <p:nvPr/>
        </p:nvSpPr>
        <p:spPr>
          <a:xfrm>
            <a:off x="2754021" y="7545482"/>
            <a:ext cx="1500127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-2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 Light" panose="020B0502040204020203" charset="-122"/>
                <a:cs typeface="微软雅黑 Light" panose="020B0502040204020203" charset="-122"/>
              </a:rPr>
              <a:t>性别</a:t>
            </a:r>
            <a:r>
              <a:rPr kumimoji="0" lang="zh-CN" altLang="en-US" sz="1800" b="0" i="0" u="none" strike="noStrike" kern="0" cap="none" spc="-2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 Light" panose="020B0502040204020203" charset="-122"/>
                <a:cs typeface="微软雅黑 Light" panose="020B0502040204020203" charset="-122"/>
              </a:rPr>
              <a:t>、年龄</a:t>
            </a:r>
            <a:r>
              <a:rPr kumimoji="0" sz="1800" b="0" i="0" u="none" strike="noStrike" kern="0" cap="none" spc="-2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 Light" panose="020B0502040204020203" charset="-122"/>
                <a:cs typeface="微软雅黑 Light" panose="020B0502040204020203" charset="-122"/>
              </a:rPr>
              <a:t>：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1AFCA039-E4A0-D115-FDB5-89E4CD85A07D}"/>
              </a:ext>
            </a:extLst>
          </p:cNvPr>
          <p:cNvSpPr txBox="1"/>
          <p:nvPr/>
        </p:nvSpPr>
        <p:spPr>
          <a:xfrm>
            <a:off x="2783609" y="8187084"/>
            <a:ext cx="127018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-2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 Light" panose="020B0502040204020203" charset="-122"/>
                <a:cs typeface="微软雅黑 Light" panose="020B0502040204020203" charset="-122"/>
              </a:rPr>
              <a:t>体检时间：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 Light" panose="020B0502040204020203" charset="-122"/>
              <a:cs typeface="微软雅黑 Light" panose="020B0502040204020203" charset="-122"/>
            </a:endParaRPr>
          </a:p>
        </p:txBody>
      </p:sp>
      <p:grpSp>
        <p:nvGrpSpPr>
          <p:cNvPr id="7" name="object 7">
            <a:extLst>
              <a:ext uri="{FF2B5EF4-FFF2-40B4-BE49-F238E27FC236}">
                <a16:creationId xmlns:a16="http://schemas.microsoft.com/office/drawing/2014/main" id="{7BAEDFCF-017F-1DE5-6F97-37EBEC5274A0}"/>
              </a:ext>
            </a:extLst>
          </p:cNvPr>
          <p:cNvGrpSpPr/>
          <p:nvPr/>
        </p:nvGrpSpPr>
        <p:grpSpPr>
          <a:xfrm>
            <a:off x="3300984" y="2564892"/>
            <a:ext cx="3557270" cy="5911850"/>
            <a:chOff x="3300984" y="2564892"/>
            <a:chExt cx="3557270" cy="5911850"/>
          </a:xfrm>
        </p:grpSpPr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DEECF4B9-ACFF-FA0F-74B5-6794310AA85D}"/>
                </a:ext>
              </a:extLst>
            </p:cNvPr>
            <p:cNvSpPr/>
            <p:nvPr/>
          </p:nvSpPr>
          <p:spPr>
            <a:xfrm>
              <a:off x="4202722" y="7236117"/>
              <a:ext cx="2292350" cy="1240790"/>
            </a:xfrm>
            <a:custGeom>
              <a:avLst/>
              <a:gdLst/>
              <a:ahLst/>
              <a:cxnLst/>
              <a:rect l="l" t="t" r="r" b="b"/>
              <a:pathLst>
                <a:path w="2292350" h="1240790">
                  <a:moveTo>
                    <a:pt x="2291753" y="1232903"/>
                  </a:moveTo>
                  <a:lnTo>
                    <a:pt x="0" y="1232903"/>
                  </a:lnTo>
                  <a:lnTo>
                    <a:pt x="0" y="1240523"/>
                  </a:lnTo>
                  <a:lnTo>
                    <a:pt x="2291753" y="1240523"/>
                  </a:lnTo>
                  <a:lnTo>
                    <a:pt x="2291753" y="1232903"/>
                  </a:lnTo>
                  <a:close/>
                </a:path>
                <a:path w="2292350" h="1240790">
                  <a:moveTo>
                    <a:pt x="2291753" y="617651"/>
                  </a:moveTo>
                  <a:lnTo>
                    <a:pt x="0" y="617651"/>
                  </a:lnTo>
                  <a:lnTo>
                    <a:pt x="0" y="625284"/>
                  </a:lnTo>
                  <a:lnTo>
                    <a:pt x="2291753" y="625284"/>
                  </a:lnTo>
                  <a:lnTo>
                    <a:pt x="2291753" y="617651"/>
                  </a:lnTo>
                  <a:close/>
                </a:path>
                <a:path w="2292350" h="1240790">
                  <a:moveTo>
                    <a:pt x="2291753" y="0"/>
                  </a:moveTo>
                  <a:lnTo>
                    <a:pt x="0" y="0"/>
                  </a:lnTo>
                  <a:lnTo>
                    <a:pt x="0" y="7620"/>
                  </a:lnTo>
                  <a:lnTo>
                    <a:pt x="2291753" y="7620"/>
                  </a:lnTo>
                  <a:lnTo>
                    <a:pt x="229175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A02AB075-4E6D-C1DD-7D4A-2C0CC935CA2A}"/>
                </a:ext>
              </a:extLst>
            </p:cNvPr>
            <p:cNvSpPr/>
            <p:nvPr/>
          </p:nvSpPr>
          <p:spPr>
            <a:xfrm>
              <a:off x="3300984" y="2564892"/>
              <a:ext cx="3557270" cy="1292860"/>
            </a:xfrm>
            <a:custGeom>
              <a:avLst/>
              <a:gdLst/>
              <a:ahLst/>
              <a:cxnLst/>
              <a:rect l="l" t="t" r="r" b="b"/>
              <a:pathLst>
                <a:path w="3557270" h="1292860">
                  <a:moveTo>
                    <a:pt x="3557016" y="1292352"/>
                  </a:moveTo>
                  <a:lnTo>
                    <a:pt x="214883" y="1292352"/>
                  </a:lnTo>
                  <a:lnTo>
                    <a:pt x="165497" y="1286800"/>
                  </a:lnTo>
                  <a:lnTo>
                    <a:pt x="120164" y="1270689"/>
                  </a:lnTo>
                  <a:lnTo>
                    <a:pt x="80191" y="1245325"/>
                  </a:lnTo>
                  <a:lnTo>
                    <a:pt x="46882" y="1212015"/>
                  </a:lnTo>
                  <a:lnTo>
                    <a:pt x="21543" y="1172064"/>
                  </a:lnTo>
                  <a:lnTo>
                    <a:pt x="5481" y="1126780"/>
                  </a:lnTo>
                  <a:lnTo>
                    <a:pt x="0" y="1077467"/>
                  </a:lnTo>
                  <a:lnTo>
                    <a:pt x="0" y="214883"/>
                  </a:lnTo>
                  <a:lnTo>
                    <a:pt x="5481" y="165483"/>
                  </a:lnTo>
                  <a:lnTo>
                    <a:pt x="21543" y="120139"/>
                  </a:lnTo>
                  <a:lnTo>
                    <a:pt x="46882" y="80159"/>
                  </a:lnTo>
                  <a:lnTo>
                    <a:pt x="80191" y="46849"/>
                  </a:lnTo>
                  <a:lnTo>
                    <a:pt x="120164" y="21514"/>
                  </a:lnTo>
                  <a:lnTo>
                    <a:pt x="165497" y="5463"/>
                  </a:lnTo>
                  <a:lnTo>
                    <a:pt x="214883" y="0"/>
                  </a:lnTo>
                  <a:lnTo>
                    <a:pt x="3557016" y="0"/>
                  </a:lnTo>
                  <a:lnTo>
                    <a:pt x="3557016" y="129235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0" name="object 10">
            <a:extLst>
              <a:ext uri="{FF2B5EF4-FFF2-40B4-BE49-F238E27FC236}">
                <a16:creationId xmlns:a16="http://schemas.microsoft.com/office/drawing/2014/main" id="{73251AF2-79BB-47DC-4782-D7DBC4963B1B}"/>
              </a:ext>
            </a:extLst>
          </p:cNvPr>
          <p:cNvGrpSpPr/>
          <p:nvPr/>
        </p:nvGrpSpPr>
        <p:grpSpPr>
          <a:xfrm>
            <a:off x="5769597" y="619836"/>
            <a:ext cx="662305" cy="659765"/>
            <a:chOff x="5769597" y="619836"/>
            <a:chExt cx="662305" cy="659765"/>
          </a:xfrm>
        </p:grpSpPr>
        <p:sp>
          <p:nvSpPr>
            <p:cNvPr id="11" name="object 11">
              <a:extLst>
                <a:ext uri="{FF2B5EF4-FFF2-40B4-BE49-F238E27FC236}">
                  <a16:creationId xmlns:a16="http://schemas.microsoft.com/office/drawing/2014/main" id="{E35BE3EE-5AF1-DB29-31BC-B35A8B7DB6D6}"/>
                </a:ext>
              </a:extLst>
            </p:cNvPr>
            <p:cNvSpPr/>
            <p:nvPr/>
          </p:nvSpPr>
          <p:spPr>
            <a:xfrm>
              <a:off x="5769597" y="619836"/>
              <a:ext cx="662305" cy="659765"/>
            </a:xfrm>
            <a:custGeom>
              <a:avLst/>
              <a:gdLst/>
              <a:ahLst/>
              <a:cxnLst/>
              <a:rect l="l" t="t" r="r" b="b"/>
              <a:pathLst>
                <a:path w="662304" h="659765">
                  <a:moveTo>
                    <a:pt x="581837" y="659231"/>
                  </a:moveTo>
                  <a:lnTo>
                    <a:pt x="80073" y="659231"/>
                  </a:lnTo>
                  <a:lnTo>
                    <a:pt x="48954" y="652946"/>
                  </a:lnTo>
                  <a:lnTo>
                    <a:pt x="23496" y="635838"/>
                  </a:lnTo>
                  <a:lnTo>
                    <a:pt x="6308" y="610529"/>
                  </a:lnTo>
                  <a:lnTo>
                    <a:pt x="0" y="579640"/>
                  </a:lnTo>
                  <a:lnTo>
                    <a:pt x="0" y="79362"/>
                  </a:lnTo>
                  <a:lnTo>
                    <a:pt x="6308" y="48509"/>
                  </a:lnTo>
                  <a:lnTo>
                    <a:pt x="23496" y="23279"/>
                  </a:lnTo>
                  <a:lnTo>
                    <a:pt x="48954" y="6249"/>
                  </a:lnTo>
                  <a:lnTo>
                    <a:pt x="80073" y="0"/>
                  </a:lnTo>
                  <a:lnTo>
                    <a:pt x="581837" y="0"/>
                  </a:lnTo>
                  <a:lnTo>
                    <a:pt x="612826" y="6249"/>
                  </a:lnTo>
                  <a:lnTo>
                    <a:pt x="638221" y="23279"/>
                  </a:lnTo>
                  <a:lnTo>
                    <a:pt x="655388" y="48509"/>
                  </a:lnTo>
                  <a:lnTo>
                    <a:pt x="661695" y="79362"/>
                  </a:lnTo>
                  <a:lnTo>
                    <a:pt x="661695" y="579640"/>
                  </a:lnTo>
                  <a:lnTo>
                    <a:pt x="655388" y="610529"/>
                  </a:lnTo>
                  <a:lnTo>
                    <a:pt x="638221" y="635838"/>
                  </a:lnTo>
                  <a:lnTo>
                    <a:pt x="612826" y="652946"/>
                  </a:lnTo>
                  <a:lnTo>
                    <a:pt x="581837" y="659231"/>
                  </a:lnTo>
                  <a:close/>
                </a:path>
              </a:pathLst>
            </a:custGeom>
            <a:solidFill>
              <a:srgbClr val="1B3678"/>
            </a:solid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4030DD9B-2D1E-E718-ED07-F8B806DC6CED}"/>
                </a:ext>
              </a:extLst>
            </p:cNvPr>
            <p:cNvSpPr/>
            <p:nvPr/>
          </p:nvSpPr>
          <p:spPr>
            <a:xfrm>
              <a:off x="5847638" y="711707"/>
              <a:ext cx="506095" cy="468630"/>
            </a:xfrm>
            <a:custGeom>
              <a:avLst/>
              <a:gdLst/>
              <a:ahLst/>
              <a:cxnLst/>
              <a:rect l="l" t="t" r="r" b="b"/>
              <a:pathLst>
                <a:path w="506095" h="468630">
                  <a:moveTo>
                    <a:pt x="252920" y="468160"/>
                  </a:moveTo>
                  <a:lnTo>
                    <a:pt x="213550" y="464348"/>
                  </a:lnTo>
                  <a:lnTo>
                    <a:pt x="176707" y="453391"/>
                  </a:lnTo>
                  <a:lnTo>
                    <a:pt x="113563" y="412915"/>
                  </a:lnTo>
                  <a:lnTo>
                    <a:pt x="69137" y="352072"/>
                  </a:lnTo>
                  <a:lnTo>
                    <a:pt x="56015" y="315995"/>
                  </a:lnTo>
                  <a:lnTo>
                    <a:pt x="49999" y="277190"/>
                  </a:lnTo>
                  <a:lnTo>
                    <a:pt x="49085" y="258483"/>
                  </a:lnTo>
                  <a:lnTo>
                    <a:pt x="52489" y="254203"/>
                  </a:lnTo>
                  <a:lnTo>
                    <a:pt x="87325" y="254203"/>
                  </a:lnTo>
                  <a:lnTo>
                    <a:pt x="91389" y="257581"/>
                  </a:lnTo>
                  <a:lnTo>
                    <a:pt x="92303" y="274713"/>
                  </a:lnTo>
                  <a:lnTo>
                    <a:pt x="97128" y="305433"/>
                  </a:lnTo>
                  <a:lnTo>
                    <a:pt x="122807" y="359681"/>
                  </a:lnTo>
                  <a:lnTo>
                    <a:pt x="166004" y="400275"/>
                  </a:lnTo>
                  <a:lnTo>
                    <a:pt x="221798" y="422737"/>
                  </a:lnTo>
                  <a:lnTo>
                    <a:pt x="252920" y="425767"/>
                  </a:lnTo>
                  <a:lnTo>
                    <a:pt x="285132" y="422498"/>
                  </a:lnTo>
                  <a:lnTo>
                    <a:pt x="342437" y="398378"/>
                  </a:lnTo>
                  <a:lnTo>
                    <a:pt x="385955" y="355107"/>
                  </a:lnTo>
                  <a:lnTo>
                    <a:pt x="410253" y="297840"/>
                  </a:lnTo>
                  <a:lnTo>
                    <a:pt x="413537" y="265696"/>
                  </a:lnTo>
                  <a:lnTo>
                    <a:pt x="413537" y="170776"/>
                  </a:lnTo>
                  <a:lnTo>
                    <a:pt x="260832" y="44069"/>
                  </a:lnTo>
                  <a:lnTo>
                    <a:pt x="256984" y="42722"/>
                  </a:lnTo>
                  <a:lnTo>
                    <a:pt x="248615" y="42722"/>
                  </a:lnTo>
                  <a:lnTo>
                    <a:pt x="244767" y="44069"/>
                  </a:lnTo>
                  <a:lnTo>
                    <a:pt x="52704" y="203466"/>
                  </a:lnTo>
                  <a:lnTo>
                    <a:pt x="50901" y="204152"/>
                  </a:lnTo>
                  <a:lnTo>
                    <a:pt x="5651" y="204152"/>
                  </a:lnTo>
                  <a:lnTo>
                    <a:pt x="2489" y="201891"/>
                  </a:lnTo>
                  <a:lnTo>
                    <a:pt x="1130" y="198513"/>
                  </a:lnTo>
                  <a:lnTo>
                    <a:pt x="0" y="194906"/>
                  </a:lnTo>
                  <a:lnTo>
                    <a:pt x="901" y="191300"/>
                  </a:lnTo>
                  <a:lnTo>
                    <a:pt x="3848" y="189039"/>
                  </a:lnTo>
                  <a:lnTo>
                    <a:pt x="180301" y="42494"/>
                  </a:lnTo>
                  <a:lnTo>
                    <a:pt x="184594" y="39116"/>
                  </a:lnTo>
                  <a:lnTo>
                    <a:pt x="200202" y="26035"/>
                  </a:lnTo>
                  <a:lnTo>
                    <a:pt x="215137" y="13868"/>
                  </a:lnTo>
                  <a:lnTo>
                    <a:pt x="233084" y="3467"/>
                  </a:lnTo>
                  <a:lnTo>
                    <a:pt x="252833" y="0"/>
                  </a:lnTo>
                  <a:lnTo>
                    <a:pt x="272621" y="3467"/>
                  </a:lnTo>
                  <a:lnTo>
                    <a:pt x="290690" y="13868"/>
                  </a:lnTo>
                  <a:lnTo>
                    <a:pt x="413537" y="115773"/>
                  </a:lnTo>
                  <a:lnTo>
                    <a:pt x="413537" y="46774"/>
                  </a:lnTo>
                  <a:lnTo>
                    <a:pt x="417372" y="42951"/>
                  </a:lnTo>
                  <a:lnTo>
                    <a:pt x="452221" y="42951"/>
                  </a:lnTo>
                  <a:lnTo>
                    <a:pt x="456056" y="46774"/>
                  </a:lnTo>
                  <a:lnTo>
                    <a:pt x="456056" y="151168"/>
                  </a:lnTo>
                  <a:lnTo>
                    <a:pt x="504698" y="191300"/>
                  </a:lnTo>
                  <a:lnTo>
                    <a:pt x="505599" y="194906"/>
                  </a:lnTo>
                  <a:lnTo>
                    <a:pt x="504469" y="198513"/>
                  </a:lnTo>
                  <a:lnTo>
                    <a:pt x="503110" y="201891"/>
                  </a:lnTo>
                  <a:lnTo>
                    <a:pt x="500176" y="204152"/>
                  </a:lnTo>
                  <a:lnTo>
                    <a:pt x="456056" y="203923"/>
                  </a:lnTo>
                  <a:lnTo>
                    <a:pt x="456056" y="265696"/>
                  </a:lnTo>
                  <a:lnTo>
                    <a:pt x="451911" y="306392"/>
                  </a:lnTo>
                  <a:lnTo>
                    <a:pt x="440024" y="344381"/>
                  </a:lnTo>
                  <a:lnTo>
                    <a:pt x="421225" y="378819"/>
                  </a:lnTo>
                  <a:lnTo>
                    <a:pt x="396341" y="408863"/>
                  </a:lnTo>
                  <a:lnTo>
                    <a:pt x="366325" y="433537"/>
                  </a:lnTo>
                  <a:lnTo>
                    <a:pt x="331836" y="452208"/>
                  </a:lnTo>
                  <a:lnTo>
                    <a:pt x="293744" y="464031"/>
                  </a:lnTo>
                  <a:lnTo>
                    <a:pt x="252920" y="46816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pic>
          <p:nvPicPr>
            <p:cNvPr id="13" name="object 13">
              <a:extLst>
                <a:ext uri="{FF2B5EF4-FFF2-40B4-BE49-F238E27FC236}">
                  <a16:creationId xmlns:a16="http://schemas.microsoft.com/office/drawing/2014/main" id="{08FFC51A-0506-5DCD-2A4F-CDC9495E837E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83605" y="850468"/>
              <a:ext cx="217385" cy="240563"/>
            </a:xfrm>
            <a:prstGeom prst="rect">
              <a:avLst/>
            </a:prstGeom>
          </p:spPr>
        </p:pic>
      </p:grpSp>
      <p:grpSp>
        <p:nvGrpSpPr>
          <p:cNvPr id="14" name="object 14">
            <a:extLst>
              <a:ext uri="{FF2B5EF4-FFF2-40B4-BE49-F238E27FC236}">
                <a16:creationId xmlns:a16="http://schemas.microsoft.com/office/drawing/2014/main" id="{C6677242-0BF2-FAEF-FA7F-B2B972B73502}"/>
              </a:ext>
            </a:extLst>
          </p:cNvPr>
          <p:cNvGrpSpPr/>
          <p:nvPr/>
        </p:nvGrpSpPr>
        <p:grpSpPr>
          <a:xfrm>
            <a:off x="5663501" y="1360906"/>
            <a:ext cx="874394" cy="375285"/>
            <a:chOff x="5663501" y="1360906"/>
            <a:chExt cx="874394" cy="375285"/>
          </a:xfrm>
        </p:grpSpPr>
        <p:pic>
          <p:nvPicPr>
            <p:cNvPr id="15" name="object 15">
              <a:extLst>
                <a:ext uri="{FF2B5EF4-FFF2-40B4-BE49-F238E27FC236}">
                  <a16:creationId xmlns:a16="http://schemas.microsoft.com/office/drawing/2014/main" id="{2ACC18E4-0BDC-E5BD-6592-586BA0C81B39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63501" y="1654441"/>
              <a:ext cx="873887" cy="81622"/>
            </a:xfrm>
            <a:prstGeom prst="rect">
              <a:avLst/>
            </a:prstGeom>
          </p:spPr>
        </p:pic>
        <p:sp>
          <p:nvSpPr>
            <p:cNvPr id="16" name="object 16">
              <a:extLst>
                <a:ext uri="{FF2B5EF4-FFF2-40B4-BE49-F238E27FC236}">
                  <a16:creationId xmlns:a16="http://schemas.microsoft.com/office/drawing/2014/main" id="{7CCAA7E9-1138-9D11-8BE5-3DB7F1D79D18}"/>
                </a:ext>
              </a:extLst>
            </p:cNvPr>
            <p:cNvSpPr/>
            <p:nvPr/>
          </p:nvSpPr>
          <p:spPr>
            <a:xfrm>
              <a:off x="5665305" y="1360906"/>
              <a:ext cx="869950" cy="260985"/>
            </a:xfrm>
            <a:custGeom>
              <a:avLst/>
              <a:gdLst/>
              <a:ahLst/>
              <a:cxnLst/>
              <a:rect l="l" t="t" r="r" b="b"/>
              <a:pathLst>
                <a:path w="869950" h="260984">
                  <a:moveTo>
                    <a:pt x="48869" y="182168"/>
                  </a:moveTo>
                  <a:lnTo>
                    <a:pt x="21488" y="182168"/>
                  </a:lnTo>
                  <a:lnTo>
                    <a:pt x="19050" y="198970"/>
                  </a:lnTo>
                  <a:lnTo>
                    <a:pt x="18973" y="199263"/>
                  </a:lnTo>
                  <a:lnTo>
                    <a:pt x="13881" y="217512"/>
                  </a:lnTo>
                  <a:lnTo>
                    <a:pt x="7137" y="235623"/>
                  </a:lnTo>
                  <a:lnTo>
                    <a:pt x="0" y="251155"/>
                  </a:lnTo>
                  <a:lnTo>
                    <a:pt x="30543" y="251155"/>
                  </a:lnTo>
                  <a:lnTo>
                    <a:pt x="36830" y="234962"/>
                  </a:lnTo>
                  <a:lnTo>
                    <a:pt x="42583" y="217258"/>
                  </a:lnTo>
                  <a:lnTo>
                    <a:pt x="46888" y="199263"/>
                  </a:lnTo>
                  <a:lnTo>
                    <a:pt x="46926" y="198970"/>
                  </a:lnTo>
                  <a:lnTo>
                    <a:pt x="48869" y="182168"/>
                  </a:lnTo>
                  <a:close/>
                </a:path>
                <a:path w="869950" h="260984">
                  <a:moveTo>
                    <a:pt x="171246" y="223647"/>
                  </a:moveTo>
                  <a:lnTo>
                    <a:pt x="168694" y="213080"/>
                  </a:lnTo>
                  <a:lnTo>
                    <a:pt x="168592" y="212826"/>
                  </a:lnTo>
                  <a:lnTo>
                    <a:pt x="164401" y="201637"/>
                  </a:lnTo>
                  <a:lnTo>
                    <a:pt x="158838" y="190842"/>
                  </a:lnTo>
                  <a:lnTo>
                    <a:pt x="152476" y="182168"/>
                  </a:lnTo>
                  <a:lnTo>
                    <a:pt x="124193" y="182168"/>
                  </a:lnTo>
                  <a:lnTo>
                    <a:pt x="129616" y="191604"/>
                  </a:lnTo>
                  <a:lnTo>
                    <a:pt x="134150" y="201980"/>
                  </a:lnTo>
                  <a:lnTo>
                    <a:pt x="137490" y="212826"/>
                  </a:lnTo>
                  <a:lnTo>
                    <a:pt x="137528" y="213080"/>
                  </a:lnTo>
                  <a:lnTo>
                    <a:pt x="139357" y="223647"/>
                  </a:lnTo>
                  <a:lnTo>
                    <a:pt x="171246" y="223647"/>
                  </a:lnTo>
                  <a:close/>
                </a:path>
                <a:path w="869950" h="260984">
                  <a:moveTo>
                    <a:pt x="213321" y="205384"/>
                  </a:moveTo>
                  <a:lnTo>
                    <a:pt x="187312" y="205384"/>
                  </a:lnTo>
                  <a:lnTo>
                    <a:pt x="187210" y="231533"/>
                  </a:lnTo>
                  <a:lnTo>
                    <a:pt x="186182" y="234022"/>
                  </a:lnTo>
                  <a:lnTo>
                    <a:pt x="182105" y="238074"/>
                  </a:lnTo>
                  <a:lnTo>
                    <a:pt x="179400" y="239204"/>
                  </a:lnTo>
                  <a:lnTo>
                    <a:pt x="106553" y="239204"/>
                  </a:lnTo>
                  <a:lnTo>
                    <a:pt x="102476" y="237401"/>
                  </a:lnTo>
                  <a:lnTo>
                    <a:pt x="96596" y="231533"/>
                  </a:lnTo>
                  <a:lnTo>
                    <a:pt x="96494" y="231317"/>
                  </a:lnTo>
                  <a:lnTo>
                    <a:pt x="94792" y="227482"/>
                  </a:lnTo>
                  <a:lnTo>
                    <a:pt x="94792" y="181940"/>
                  </a:lnTo>
                  <a:lnTo>
                    <a:pt x="65151" y="181940"/>
                  </a:lnTo>
                  <a:lnTo>
                    <a:pt x="65151" y="239877"/>
                  </a:lnTo>
                  <a:lnTo>
                    <a:pt x="68097" y="246875"/>
                  </a:lnTo>
                  <a:lnTo>
                    <a:pt x="73291" y="252285"/>
                  </a:lnTo>
                  <a:lnTo>
                    <a:pt x="78727" y="257467"/>
                  </a:lnTo>
                  <a:lnTo>
                    <a:pt x="85966" y="260629"/>
                  </a:lnTo>
                  <a:lnTo>
                    <a:pt x="194094" y="260629"/>
                  </a:lnTo>
                  <a:lnTo>
                    <a:pt x="200660" y="257695"/>
                  </a:lnTo>
                  <a:lnTo>
                    <a:pt x="205638" y="252958"/>
                  </a:lnTo>
                  <a:lnTo>
                    <a:pt x="210616" y="247992"/>
                  </a:lnTo>
                  <a:lnTo>
                    <a:pt x="213321" y="241465"/>
                  </a:lnTo>
                  <a:lnTo>
                    <a:pt x="213321" y="239204"/>
                  </a:lnTo>
                  <a:lnTo>
                    <a:pt x="213321" y="205384"/>
                  </a:lnTo>
                  <a:close/>
                </a:path>
                <a:path w="869950" h="260984">
                  <a:moveTo>
                    <a:pt x="266941" y="251155"/>
                  </a:moveTo>
                  <a:lnTo>
                    <a:pt x="262763" y="233476"/>
                  </a:lnTo>
                  <a:lnTo>
                    <a:pt x="257632" y="215988"/>
                  </a:lnTo>
                  <a:lnTo>
                    <a:pt x="251447" y="198856"/>
                  </a:lnTo>
                  <a:lnTo>
                    <a:pt x="244094" y="182168"/>
                  </a:lnTo>
                  <a:lnTo>
                    <a:pt x="216941" y="182168"/>
                  </a:lnTo>
                  <a:lnTo>
                    <a:pt x="223113" y="198856"/>
                  </a:lnTo>
                  <a:lnTo>
                    <a:pt x="228333" y="216154"/>
                  </a:lnTo>
                  <a:lnTo>
                    <a:pt x="232600" y="233476"/>
                  </a:lnTo>
                  <a:lnTo>
                    <a:pt x="236181" y="251155"/>
                  </a:lnTo>
                  <a:lnTo>
                    <a:pt x="266941" y="251155"/>
                  </a:lnTo>
                  <a:close/>
                </a:path>
                <a:path w="869950" h="260984">
                  <a:moveTo>
                    <a:pt x="268300" y="21183"/>
                  </a:moveTo>
                  <a:lnTo>
                    <a:pt x="210388" y="21183"/>
                  </a:lnTo>
                  <a:lnTo>
                    <a:pt x="213321" y="13970"/>
                  </a:lnTo>
                  <a:lnTo>
                    <a:pt x="214680" y="7658"/>
                  </a:lnTo>
                  <a:lnTo>
                    <a:pt x="214706" y="7442"/>
                  </a:lnTo>
                  <a:lnTo>
                    <a:pt x="215595" y="0"/>
                  </a:lnTo>
                  <a:lnTo>
                    <a:pt x="181432" y="0"/>
                  </a:lnTo>
                  <a:lnTo>
                    <a:pt x="180746" y="7442"/>
                  </a:lnTo>
                  <a:lnTo>
                    <a:pt x="180695" y="7658"/>
                  </a:lnTo>
                  <a:lnTo>
                    <a:pt x="179400" y="14427"/>
                  </a:lnTo>
                  <a:lnTo>
                    <a:pt x="176453" y="21183"/>
                  </a:lnTo>
                  <a:lnTo>
                    <a:pt x="94335" y="21183"/>
                  </a:lnTo>
                  <a:lnTo>
                    <a:pt x="91617" y="15100"/>
                  </a:lnTo>
                  <a:lnTo>
                    <a:pt x="89357" y="4737"/>
                  </a:lnTo>
                  <a:lnTo>
                    <a:pt x="89357" y="0"/>
                  </a:lnTo>
                  <a:lnTo>
                    <a:pt x="55194" y="0"/>
                  </a:lnTo>
                  <a:lnTo>
                    <a:pt x="55880" y="7658"/>
                  </a:lnTo>
                  <a:lnTo>
                    <a:pt x="57238" y="13970"/>
                  </a:lnTo>
                  <a:lnTo>
                    <a:pt x="60401" y="21183"/>
                  </a:lnTo>
                  <a:lnTo>
                    <a:pt x="685" y="21183"/>
                  </a:lnTo>
                  <a:lnTo>
                    <a:pt x="685" y="43510"/>
                  </a:lnTo>
                  <a:lnTo>
                    <a:pt x="54521" y="43510"/>
                  </a:lnTo>
                  <a:lnTo>
                    <a:pt x="46697" y="57594"/>
                  </a:lnTo>
                  <a:lnTo>
                    <a:pt x="34404" y="70281"/>
                  </a:lnTo>
                  <a:lnTo>
                    <a:pt x="20129" y="81368"/>
                  </a:lnTo>
                  <a:lnTo>
                    <a:pt x="6337" y="90627"/>
                  </a:lnTo>
                  <a:lnTo>
                    <a:pt x="6337" y="111366"/>
                  </a:lnTo>
                  <a:lnTo>
                    <a:pt x="56337" y="111366"/>
                  </a:lnTo>
                  <a:lnTo>
                    <a:pt x="44869" y="120180"/>
                  </a:lnTo>
                  <a:lnTo>
                    <a:pt x="33172" y="128397"/>
                  </a:lnTo>
                  <a:lnTo>
                    <a:pt x="21170" y="136105"/>
                  </a:lnTo>
                  <a:lnTo>
                    <a:pt x="8902" y="143332"/>
                  </a:lnTo>
                  <a:lnTo>
                    <a:pt x="8826" y="165036"/>
                  </a:lnTo>
                  <a:lnTo>
                    <a:pt x="104292" y="165252"/>
                  </a:lnTo>
                  <a:lnTo>
                    <a:pt x="105194" y="167513"/>
                  </a:lnTo>
                  <a:lnTo>
                    <a:pt x="105651" y="169545"/>
                  </a:lnTo>
                  <a:lnTo>
                    <a:pt x="105867" y="172021"/>
                  </a:lnTo>
                  <a:lnTo>
                    <a:pt x="129628" y="172021"/>
                  </a:lnTo>
                  <a:lnTo>
                    <a:pt x="128346" y="164071"/>
                  </a:lnTo>
                  <a:lnTo>
                    <a:pt x="126936" y="156413"/>
                  </a:lnTo>
                  <a:lnTo>
                    <a:pt x="125387" y="149009"/>
                  </a:lnTo>
                  <a:lnTo>
                    <a:pt x="124206" y="143840"/>
                  </a:lnTo>
                  <a:lnTo>
                    <a:pt x="124091" y="143332"/>
                  </a:lnTo>
                  <a:lnTo>
                    <a:pt x="114922" y="115658"/>
                  </a:lnTo>
                  <a:lnTo>
                    <a:pt x="93433" y="115658"/>
                  </a:lnTo>
                  <a:lnTo>
                    <a:pt x="95707" y="122377"/>
                  </a:lnTo>
                  <a:lnTo>
                    <a:pt x="97980" y="129667"/>
                  </a:lnTo>
                  <a:lnTo>
                    <a:pt x="99949" y="136994"/>
                  </a:lnTo>
                  <a:lnTo>
                    <a:pt x="101346" y="143840"/>
                  </a:lnTo>
                  <a:lnTo>
                    <a:pt x="43662" y="143840"/>
                  </a:lnTo>
                  <a:lnTo>
                    <a:pt x="64376" y="130975"/>
                  </a:lnTo>
                  <a:lnTo>
                    <a:pt x="85445" y="114592"/>
                  </a:lnTo>
                  <a:lnTo>
                    <a:pt x="103720" y="95592"/>
                  </a:lnTo>
                  <a:lnTo>
                    <a:pt x="106260" y="91300"/>
                  </a:lnTo>
                  <a:lnTo>
                    <a:pt x="116052" y="74853"/>
                  </a:lnTo>
                  <a:lnTo>
                    <a:pt x="90258" y="74853"/>
                  </a:lnTo>
                  <a:lnTo>
                    <a:pt x="85966" y="80708"/>
                  </a:lnTo>
                  <a:lnTo>
                    <a:pt x="81216" y="86118"/>
                  </a:lnTo>
                  <a:lnTo>
                    <a:pt x="76238" y="91300"/>
                  </a:lnTo>
                  <a:lnTo>
                    <a:pt x="35750" y="91300"/>
                  </a:lnTo>
                  <a:lnTo>
                    <a:pt x="51028" y="82029"/>
                  </a:lnTo>
                  <a:lnTo>
                    <a:pt x="67297" y="70700"/>
                  </a:lnTo>
                  <a:lnTo>
                    <a:pt x="81864" y="57734"/>
                  </a:lnTo>
                  <a:lnTo>
                    <a:pt x="81965" y="57594"/>
                  </a:lnTo>
                  <a:lnTo>
                    <a:pt x="92075" y="43510"/>
                  </a:lnTo>
                  <a:lnTo>
                    <a:pt x="187540" y="43510"/>
                  </a:lnTo>
                  <a:lnTo>
                    <a:pt x="179692" y="57594"/>
                  </a:lnTo>
                  <a:lnTo>
                    <a:pt x="167347" y="70281"/>
                  </a:lnTo>
                  <a:lnTo>
                    <a:pt x="153047" y="81368"/>
                  </a:lnTo>
                  <a:lnTo>
                    <a:pt x="139357" y="90627"/>
                  </a:lnTo>
                  <a:lnTo>
                    <a:pt x="139357" y="111366"/>
                  </a:lnTo>
                  <a:lnTo>
                    <a:pt x="189128" y="111366"/>
                  </a:lnTo>
                  <a:lnTo>
                    <a:pt x="177787" y="120180"/>
                  </a:lnTo>
                  <a:lnTo>
                    <a:pt x="166154" y="128397"/>
                  </a:lnTo>
                  <a:lnTo>
                    <a:pt x="154190" y="136105"/>
                  </a:lnTo>
                  <a:lnTo>
                    <a:pt x="141922" y="143332"/>
                  </a:lnTo>
                  <a:lnTo>
                    <a:pt x="141846" y="165036"/>
                  </a:lnTo>
                  <a:lnTo>
                    <a:pt x="237312" y="165252"/>
                  </a:lnTo>
                  <a:lnTo>
                    <a:pt x="238213" y="167513"/>
                  </a:lnTo>
                  <a:lnTo>
                    <a:pt x="238658" y="169545"/>
                  </a:lnTo>
                  <a:lnTo>
                    <a:pt x="238887" y="172021"/>
                  </a:lnTo>
                  <a:lnTo>
                    <a:pt x="262648" y="172021"/>
                  </a:lnTo>
                  <a:lnTo>
                    <a:pt x="260248" y="157645"/>
                  </a:lnTo>
                  <a:lnTo>
                    <a:pt x="257149" y="143840"/>
                  </a:lnTo>
                  <a:lnTo>
                    <a:pt x="257048" y="143332"/>
                  </a:lnTo>
                  <a:lnTo>
                    <a:pt x="252907" y="129286"/>
                  </a:lnTo>
                  <a:lnTo>
                    <a:pt x="247713" y="115658"/>
                  </a:lnTo>
                  <a:lnTo>
                    <a:pt x="226453" y="115658"/>
                  </a:lnTo>
                  <a:lnTo>
                    <a:pt x="228625" y="122377"/>
                  </a:lnTo>
                  <a:lnTo>
                    <a:pt x="230886" y="129667"/>
                  </a:lnTo>
                  <a:lnTo>
                    <a:pt x="232829" y="136994"/>
                  </a:lnTo>
                  <a:lnTo>
                    <a:pt x="234137" y="143840"/>
                  </a:lnTo>
                  <a:lnTo>
                    <a:pt x="176682" y="143840"/>
                  </a:lnTo>
                  <a:lnTo>
                    <a:pt x="197281" y="131127"/>
                  </a:lnTo>
                  <a:lnTo>
                    <a:pt x="219379" y="114338"/>
                  </a:lnTo>
                  <a:lnTo>
                    <a:pt x="238836" y="95046"/>
                  </a:lnTo>
                  <a:lnTo>
                    <a:pt x="241198" y="91300"/>
                  </a:lnTo>
                  <a:lnTo>
                    <a:pt x="251561" y="74853"/>
                  </a:lnTo>
                  <a:lnTo>
                    <a:pt x="223278" y="74853"/>
                  </a:lnTo>
                  <a:lnTo>
                    <a:pt x="218986" y="80708"/>
                  </a:lnTo>
                  <a:lnTo>
                    <a:pt x="214236" y="86118"/>
                  </a:lnTo>
                  <a:lnTo>
                    <a:pt x="209257" y="91300"/>
                  </a:lnTo>
                  <a:lnTo>
                    <a:pt x="168541" y="91300"/>
                  </a:lnTo>
                  <a:lnTo>
                    <a:pt x="183959" y="82029"/>
                  </a:lnTo>
                  <a:lnTo>
                    <a:pt x="200291" y="70700"/>
                  </a:lnTo>
                  <a:lnTo>
                    <a:pt x="214884" y="57734"/>
                  </a:lnTo>
                  <a:lnTo>
                    <a:pt x="214985" y="57594"/>
                  </a:lnTo>
                  <a:lnTo>
                    <a:pt x="225094" y="43510"/>
                  </a:lnTo>
                  <a:lnTo>
                    <a:pt x="268300" y="43510"/>
                  </a:lnTo>
                  <a:lnTo>
                    <a:pt x="268300" y="21183"/>
                  </a:lnTo>
                  <a:close/>
                </a:path>
                <a:path w="869950" h="260984">
                  <a:moveTo>
                    <a:pt x="558990" y="2247"/>
                  </a:moveTo>
                  <a:lnTo>
                    <a:pt x="536727" y="7073"/>
                  </a:lnTo>
                  <a:lnTo>
                    <a:pt x="514159" y="10198"/>
                  </a:lnTo>
                  <a:lnTo>
                    <a:pt x="491388" y="11899"/>
                  </a:lnTo>
                  <a:lnTo>
                    <a:pt x="468503" y="12395"/>
                  </a:lnTo>
                  <a:lnTo>
                    <a:pt x="321919" y="12395"/>
                  </a:lnTo>
                  <a:lnTo>
                    <a:pt x="321919" y="33820"/>
                  </a:lnTo>
                  <a:lnTo>
                    <a:pt x="474611" y="33820"/>
                  </a:lnTo>
                  <a:lnTo>
                    <a:pt x="495846" y="33337"/>
                  </a:lnTo>
                  <a:lnTo>
                    <a:pt x="517055" y="31737"/>
                  </a:lnTo>
                  <a:lnTo>
                    <a:pt x="538137" y="28879"/>
                  </a:lnTo>
                  <a:lnTo>
                    <a:pt x="558990" y="24574"/>
                  </a:lnTo>
                  <a:lnTo>
                    <a:pt x="558990" y="2247"/>
                  </a:lnTo>
                  <a:close/>
                </a:path>
                <a:path w="869950" h="260984">
                  <a:moveTo>
                    <a:pt x="562838" y="69430"/>
                  </a:moveTo>
                  <a:lnTo>
                    <a:pt x="520077" y="69430"/>
                  </a:lnTo>
                  <a:lnTo>
                    <a:pt x="524929" y="63093"/>
                  </a:lnTo>
                  <a:lnTo>
                    <a:pt x="528866" y="56730"/>
                  </a:lnTo>
                  <a:lnTo>
                    <a:pt x="532307" y="49974"/>
                  </a:lnTo>
                  <a:lnTo>
                    <a:pt x="535470" y="42837"/>
                  </a:lnTo>
                  <a:lnTo>
                    <a:pt x="501535" y="42837"/>
                  </a:lnTo>
                  <a:lnTo>
                    <a:pt x="499262" y="49974"/>
                  </a:lnTo>
                  <a:lnTo>
                    <a:pt x="496468" y="56730"/>
                  </a:lnTo>
                  <a:lnTo>
                    <a:pt x="492937" y="63322"/>
                  </a:lnTo>
                  <a:lnTo>
                    <a:pt x="488632" y="69430"/>
                  </a:lnTo>
                  <a:lnTo>
                    <a:pt x="455383" y="69430"/>
                  </a:lnTo>
                  <a:lnTo>
                    <a:pt x="453288" y="62395"/>
                  </a:lnTo>
                  <a:lnTo>
                    <a:pt x="450710" y="55714"/>
                  </a:lnTo>
                  <a:lnTo>
                    <a:pt x="447586" y="49250"/>
                  </a:lnTo>
                  <a:lnTo>
                    <a:pt x="443839" y="42837"/>
                  </a:lnTo>
                  <a:lnTo>
                    <a:pt x="414883" y="42837"/>
                  </a:lnTo>
                  <a:lnTo>
                    <a:pt x="417690" y="49250"/>
                  </a:lnTo>
                  <a:lnTo>
                    <a:pt x="420166" y="55968"/>
                  </a:lnTo>
                  <a:lnTo>
                    <a:pt x="422236" y="62687"/>
                  </a:lnTo>
                  <a:lnTo>
                    <a:pt x="422338" y="63093"/>
                  </a:lnTo>
                  <a:lnTo>
                    <a:pt x="422389" y="63322"/>
                  </a:lnTo>
                  <a:lnTo>
                    <a:pt x="423938" y="69430"/>
                  </a:lnTo>
                  <a:lnTo>
                    <a:pt x="385711" y="69430"/>
                  </a:lnTo>
                  <a:lnTo>
                    <a:pt x="383616" y="62395"/>
                  </a:lnTo>
                  <a:lnTo>
                    <a:pt x="381063" y="55714"/>
                  </a:lnTo>
                  <a:lnTo>
                    <a:pt x="378002" y="49250"/>
                  </a:lnTo>
                  <a:lnTo>
                    <a:pt x="374396" y="42837"/>
                  </a:lnTo>
                  <a:lnTo>
                    <a:pt x="344309" y="42837"/>
                  </a:lnTo>
                  <a:lnTo>
                    <a:pt x="346824" y="49250"/>
                  </a:lnTo>
                  <a:lnTo>
                    <a:pt x="349224" y="55968"/>
                  </a:lnTo>
                  <a:lnTo>
                    <a:pt x="351574" y="63322"/>
                  </a:lnTo>
                  <a:lnTo>
                    <a:pt x="353352" y="69430"/>
                  </a:lnTo>
                  <a:lnTo>
                    <a:pt x="310832" y="69430"/>
                  </a:lnTo>
                  <a:lnTo>
                    <a:pt x="310832" y="107086"/>
                  </a:lnTo>
                  <a:lnTo>
                    <a:pt x="343852" y="107086"/>
                  </a:lnTo>
                  <a:lnTo>
                    <a:pt x="343852" y="90398"/>
                  </a:lnTo>
                  <a:lnTo>
                    <a:pt x="528447" y="90398"/>
                  </a:lnTo>
                  <a:lnTo>
                    <a:pt x="528447" y="107086"/>
                  </a:lnTo>
                  <a:lnTo>
                    <a:pt x="562838" y="107086"/>
                  </a:lnTo>
                  <a:lnTo>
                    <a:pt x="562838" y="90398"/>
                  </a:lnTo>
                  <a:lnTo>
                    <a:pt x="562838" y="69430"/>
                  </a:lnTo>
                  <a:close/>
                </a:path>
                <a:path w="869950" h="260984">
                  <a:moveTo>
                    <a:pt x="565772" y="238531"/>
                  </a:moveTo>
                  <a:lnTo>
                    <a:pt x="519176" y="233121"/>
                  </a:lnTo>
                  <a:lnTo>
                    <a:pt x="480263" y="223875"/>
                  </a:lnTo>
                  <a:lnTo>
                    <a:pt x="497395" y="216039"/>
                  </a:lnTo>
                  <a:lnTo>
                    <a:pt x="501078" y="213956"/>
                  </a:lnTo>
                  <a:lnTo>
                    <a:pt x="514565" y="206324"/>
                  </a:lnTo>
                  <a:lnTo>
                    <a:pt x="530745" y="195122"/>
                  </a:lnTo>
                  <a:lnTo>
                    <a:pt x="544969" y="182841"/>
                  </a:lnTo>
                  <a:lnTo>
                    <a:pt x="544969" y="182168"/>
                  </a:lnTo>
                  <a:lnTo>
                    <a:pt x="544969" y="162102"/>
                  </a:lnTo>
                  <a:lnTo>
                    <a:pt x="509003" y="162102"/>
                  </a:lnTo>
                  <a:lnTo>
                    <a:pt x="509003" y="182168"/>
                  </a:lnTo>
                  <a:lnTo>
                    <a:pt x="495769" y="191858"/>
                  </a:lnTo>
                  <a:lnTo>
                    <a:pt x="481469" y="200850"/>
                  </a:lnTo>
                  <a:lnTo>
                    <a:pt x="466458" y="208457"/>
                  </a:lnTo>
                  <a:lnTo>
                    <a:pt x="451078" y="213956"/>
                  </a:lnTo>
                  <a:lnTo>
                    <a:pt x="438810" y="208737"/>
                  </a:lnTo>
                  <a:lnTo>
                    <a:pt x="426110" y="201104"/>
                  </a:lnTo>
                  <a:lnTo>
                    <a:pt x="414375" y="191858"/>
                  </a:lnTo>
                  <a:lnTo>
                    <a:pt x="414159" y="191630"/>
                  </a:lnTo>
                  <a:lnTo>
                    <a:pt x="405384" y="182168"/>
                  </a:lnTo>
                  <a:lnTo>
                    <a:pt x="509003" y="182168"/>
                  </a:lnTo>
                  <a:lnTo>
                    <a:pt x="509003" y="162102"/>
                  </a:lnTo>
                  <a:lnTo>
                    <a:pt x="397471" y="162102"/>
                  </a:lnTo>
                  <a:lnTo>
                    <a:pt x="401320" y="155790"/>
                  </a:lnTo>
                  <a:lnTo>
                    <a:pt x="405612" y="150152"/>
                  </a:lnTo>
                  <a:lnTo>
                    <a:pt x="409232" y="143840"/>
                  </a:lnTo>
                  <a:lnTo>
                    <a:pt x="562381" y="143840"/>
                  </a:lnTo>
                  <a:lnTo>
                    <a:pt x="562381" y="122415"/>
                  </a:lnTo>
                  <a:lnTo>
                    <a:pt x="418731" y="122415"/>
                  </a:lnTo>
                  <a:lnTo>
                    <a:pt x="421220" y="116332"/>
                  </a:lnTo>
                  <a:lnTo>
                    <a:pt x="423037" y="110020"/>
                  </a:lnTo>
                  <a:lnTo>
                    <a:pt x="425069" y="103708"/>
                  </a:lnTo>
                  <a:lnTo>
                    <a:pt x="388645" y="103708"/>
                  </a:lnTo>
                  <a:lnTo>
                    <a:pt x="386842" y="110020"/>
                  </a:lnTo>
                  <a:lnTo>
                    <a:pt x="385254" y="116560"/>
                  </a:lnTo>
                  <a:lnTo>
                    <a:pt x="382308" y="122415"/>
                  </a:lnTo>
                  <a:lnTo>
                    <a:pt x="311048" y="122415"/>
                  </a:lnTo>
                  <a:lnTo>
                    <a:pt x="311048" y="143840"/>
                  </a:lnTo>
                  <a:lnTo>
                    <a:pt x="374396" y="143840"/>
                  </a:lnTo>
                  <a:lnTo>
                    <a:pt x="369404" y="153682"/>
                  </a:lnTo>
                  <a:lnTo>
                    <a:pt x="338810" y="188175"/>
                  </a:lnTo>
                  <a:lnTo>
                    <a:pt x="304266" y="213283"/>
                  </a:lnTo>
                  <a:lnTo>
                    <a:pt x="304266" y="237858"/>
                  </a:lnTo>
                  <a:lnTo>
                    <a:pt x="323545" y="228536"/>
                  </a:lnTo>
                  <a:lnTo>
                    <a:pt x="341782" y="218046"/>
                  </a:lnTo>
                  <a:lnTo>
                    <a:pt x="359130" y="205803"/>
                  </a:lnTo>
                  <a:lnTo>
                    <a:pt x="375069" y="191630"/>
                  </a:lnTo>
                  <a:lnTo>
                    <a:pt x="384530" y="200850"/>
                  </a:lnTo>
                  <a:lnTo>
                    <a:pt x="394919" y="209308"/>
                  </a:lnTo>
                  <a:lnTo>
                    <a:pt x="405803" y="216776"/>
                  </a:lnTo>
                  <a:lnTo>
                    <a:pt x="417156" y="223418"/>
                  </a:lnTo>
                  <a:lnTo>
                    <a:pt x="397306" y="228536"/>
                  </a:lnTo>
                  <a:lnTo>
                    <a:pt x="377215" y="232562"/>
                  </a:lnTo>
                  <a:lnTo>
                    <a:pt x="356958" y="235724"/>
                  </a:lnTo>
                  <a:lnTo>
                    <a:pt x="336613" y="238302"/>
                  </a:lnTo>
                  <a:lnTo>
                    <a:pt x="336613" y="260400"/>
                  </a:lnTo>
                  <a:lnTo>
                    <a:pt x="365328" y="257530"/>
                  </a:lnTo>
                  <a:lnTo>
                    <a:pt x="393788" y="252793"/>
                  </a:lnTo>
                  <a:lnTo>
                    <a:pt x="421995" y="246456"/>
                  </a:lnTo>
                  <a:lnTo>
                    <a:pt x="449948" y="238760"/>
                  </a:lnTo>
                  <a:lnTo>
                    <a:pt x="478663" y="246710"/>
                  </a:lnTo>
                  <a:lnTo>
                    <a:pt x="507174" y="253136"/>
                  </a:lnTo>
                  <a:lnTo>
                    <a:pt x="536028" y="257784"/>
                  </a:lnTo>
                  <a:lnTo>
                    <a:pt x="565772" y="260400"/>
                  </a:lnTo>
                  <a:lnTo>
                    <a:pt x="565772" y="238760"/>
                  </a:lnTo>
                  <a:lnTo>
                    <a:pt x="565772" y="238531"/>
                  </a:lnTo>
                  <a:close/>
                </a:path>
                <a:path w="869950" h="260984">
                  <a:moveTo>
                    <a:pt x="732497" y="192760"/>
                  </a:moveTo>
                  <a:lnTo>
                    <a:pt x="672325" y="192760"/>
                  </a:lnTo>
                  <a:lnTo>
                    <a:pt x="672325" y="185991"/>
                  </a:lnTo>
                  <a:lnTo>
                    <a:pt x="642696" y="185991"/>
                  </a:lnTo>
                  <a:lnTo>
                    <a:pt x="642696" y="192760"/>
                  </a:lnTo>
                  <a:lnTo>
                    <a:pt x="608761" y="192760"/>
                  </a:lnTo>
                  <a:lnTo>
                    <a:pt x="608761" y="211696"/>
                  </a:lnTo>
                  <a:lnTo>
                    <a:pt x="640651" y="211696"/>
                  </a:lnTo>
                  <a:lnTo>
                    <a:pt x="638619" y="220497"/>
                  </a:lnTo>
                  <a:lnTo>
                    <a:pt x="635228" y="227711"/>
                  </a:lnTo>
                  <a:lnTo>
                    <a:pt x="622109" y="237629"/>
                  </a:lnTo>
                  <a:lnTo>
                    <a:pt x="614641" y="240106"/>
                  </a:lnTo>
                  <a:lnTo>
                    <a:pt x="605142" y="240334"/>
                  </a:lnTo>
                  <a:lnTo>
                    <a:pt x="605142" y="260629"/>
                  </a:lnTo>
                  <a:lnTo>
                    <a:pt x="648119" y="247319"/>
                  </a:lnTo>
                  <a:lnTo>
                    <a:pt x="670064" y="211696"/>
                  </a:lnTo>
                  <a:lnTo>
                    <a:pt x="701738" y="211696"/>
                  </a:lnTo>
                  <a:lnTo>
                    <a:pt x="701738" y="234696"/>
                  </a:lnTo>
                  <a:lnTo>
                    <a:pt x="700608" y="236956"/>
                  </a:lnTo>
                  <a:lnTo>
                    <a:pt x="699020" y="238760"/>
                  </a:lnTo>
                  <a:lnTo>
                    <a:pt x="697217" y="240563"/>
                  </a:lnTo>
                  <a:lnTo>
                    <a:pt x="694728" y="241465"/>
                  </a:lnTo>
                  <a:lnTo>
                    <a:pt x="672553" y="241465"/>
                  </a:lnTo>
                  <a:lnTo>
                    <a:pt x="672553" y="260400"/>
                  </a:lnTo>
                  <a:lnTo>
                    <a:pt x="713955" y="260400"/>
                  </a:lnTo>
                  <a:lnTo>
                    <a:pt x="720280" y="257695"/>
                  </a:lnTo>
                  <a:lnTo>
                    <a:pt x="729792" y="248221"/>
                  </a:lnTo>
                  <a:lnTo>
                    <a:pt x="732497" y="241909"/>
                  </a:lnTo>
                  <a:lnTo>
                    <a:pt x="732497" y="192760"/>
                  </a:lnTo>
                  <a:close/>
                </a:path>
                <a:path w="869950" h="260984">
                  <a:moveTo>
                    <a:pt x="848550" y="79362"/>
                  </a:moveTo>
                  <a:lnTo>
                    <a:pt x="815530" y="79362"/>
                  </a:lnTo>
                  <a:lnTo>
                    <a:pt x="815530" y="94919"/>
                  </a:lnTo>
                  <a:lnTo>
                    <a:pt x="815530" y="107543"/>
                  </a:lnTo>
                  <a:lnTo>
                    <a:pt x="814616" y="109791"/>
                  </a:lnTo>
                  <a:lnTo>
                    <a:pt x="811225" y="113169"/>
                  </a:lnTo>
                  <a:lnTo>
                    <a:pt x="808964" y="114300"/>
                  </a:lnTo>
                  <a:lnTo>
                    <a:pt x="657402" y="114300"/>
                  </a:lnTo>
                  <a:lnTo>
                    <a:pt x="657402" y="94919"/>
                  </a:lnTo>
                  <a:lnTo>
                    <a:pt x="815530" y="94919"/>
                  </a:lnTo>
                  <a:lnTo>
                    <a:pt x="815530" y="79362"/>
                  </a:lnTo>
                  <a:lnTo>
                    <a:pt x="623011" y="79362"/>
                  </a:lnTo>
                  <a:lnTo>
                    <a:pt x="623011" y="129857"/>
                  </a:lnTo>
                  <a:lnTo>
                    <a:pt x="830008" y="129857"/>
                  </a:lnTo>
                  <a:lnTo>
                    <a:pt x="836333" y="127152"/>
                  </a:lnTo>
                  <a:lnTo>
                    <a:pt x="845832" y="117678"/>
                  </a:lnTo>
                  <a:lnTo>
                    <a:pt x="847280" y="114300"/>
                  </a:lnTo>
                  <a:lnTo>
                    <a:pt x="848550" y="111366"/>
                  </a:lnTo>
                  <a:lnTo>
                    <a:pt x="848550" y="94919"/>
                  </a:lnTo>
                  <a:lnTo>
                    <a:pt x="848550" y="79362"/>
                  </a:lnTo>
                  <a:close/>
                </a:path>
                <a:path w="869950" h="260984">
                  <a:moveTo>
                    <a:pt x="855116" y="192760"/>
                  </a:moveTo>
                  <a:lnTo>
                    <a:pt x="826604" y="192760"/>
                  </a:lnTo>
                  <a:lnTo>
                    <a:pt x="826604" y="209448"/>
                  </a:lnTo>
                  <a:lnTo>
                    <a:pt x="826604" y="237172"/>
                  </a:lnTo>
                  <a:lnTo>
                    <a:pt x="817333" y="243941"/>
                  </a:lnTo>
                  <a:lnTo>
                    <a:pt x="779551" y="243941"/>
                  </a:lnTo>
                  <a:lnTo>
                    <a:pt x="779551" y="209448"/>
                  </a:lnTo>
                  <a:lnTo>
                    <a:pt x="826604" y="209448"/>
                  </a:lnTo>
                  <a:lnTo>
                    <a:pt x="826604" y="192760"/>
                  </a:lnTo>
                  <a:lnTo>
                    <a:pt x="751052" y="192760"/>
                  </a:lnTo>
                  <a:lnTo>
                    <a:pt x="751052" y="260629"/>
                  </a:lnTo>
                  <a:lnTo>
                    <a:pt x="836561" y="260629"/>
                  </a:lnTo>
                  <a:lnTo>
                    <a:pt x="842899" y="257911"/>
                  </a:lnTo>
                  <a:lnTo>
                    <a:pt x="852398" y="248450"/>
                  </a:lnTo>
                  <a:lnTo>
                    <a:pt x="854265" y="243941"/>
                  </a:lnTo>
                  <a:lnTo>
                    <a:pt x="854354" y="243713"/>
                  </a:lnTo>
                  <a:lnTo>
                    <a:pt x="855116" y="241909"/>
                  </a:lnTo>
                  <a:lnTo>
                    <a:pt x="855116" y="209448"/>
                  </a:lnTo>
                  <a:lnTo>
                    <a:pt x="855116" y="192760"/>
                  </a:lnTo>
                  <a:close/>
                </a:path>
                <a:path w="869950" h="260984">
                  <a:moveTo>
                    <a:pt x="865289" y="13754"/>
                  </a:moveTo>
                  <a:lnTo>
                    <a:pt x="753999" y="13754"/>
                  </a:lnTo>
                  <a:lnTo>
                    <a:pt x="753999" y="0"/>
                  </a:lnTo>
                  <a:lnTo>
                    <a:pt x="717346" y="0"/>
                  </a:lnTo>
                  <a:lnTo>
                    <a:pt x="717346" y="13754"/>
                  </a:lnTo>
                  <a:lnTo>
                    <a:pt x="606501" y="13754"/>
                  </a:lnTo>
                  <a:lnTo>
                    <a:pt x="606501" y="33134"/>
                  </a:lnTo>
                  <a:lnTo>
                    <a:pt x="717346" y="33134"/>
                  </a:lnTo>
                  <a:lnTo>
                    <a:pt x="717346" y="47790"/>
                  </a:lnTo>
                  <a:lnTo>
                    <a:pt x="622782" y="47790"/>
                  </a:lnTo>
                  <a:lnTo>
                    <a:pt x="622782" y="64249"/>
                  </a:lnTo>
                  <a:lnTo>
                    <a:pt x="849007" y="64249"/>
                  </a:lnTo>
                  <a:lnTo>
                    <a:pt x="849007" y="47790"/>
                  </a:lnTo>
                  <a:lnTo>
                    <a:pt x="753999" y="47790"/>
                  </a:lnTo>
                  <a:lnTo>
                    <a:pt x="753999" y="33134"/>
                  </a:lnTo>
                  <a:lnTo>
                    <a:pt x="865289" y="33134"/>
                  </a:lnTo>
                  <a:lnTo>
                    <a:pt x="865289" y="13754"/>
                  </a:lnTo>
                  <a:close/>
                </a:path>
                <a:path w="869950" h="260984">
                  <a:moveTo>
                    <a:pt x="869823" y="158496"/>
                  </a:moveTo>
                  <a:lnTo>
                    <a:pt x="802855" y="158496"/>
                  </a:lnTo>
                  <a:lnTo>
                    <a:pt x="805802" y="153987"/>
                  </a:lnTo>
                  <a:lnTo>
                    <a:pt x="809866" y="146088"/>
                  </a:lnTo>
                  <a:lnTo>
                    <a:pt x="810768" y="140906"/>
                  </a:lnTo>
                  <a:lnTo>
                    <a:pt x="773899" y="140906"/>
                  </a:lnTo>
                  <a:lnTo>
                    <a:pt x="770280" y="152628"/>
                  </a:lnTo>
                  <a:lnTo>
                    <a:pt x="768019" y="158496"/>
                  </a:lnTo>
                  <a:lnTo>
                    <a:pt x="703541" y="158496"/>
                  </a:lnTo>
                  <a:lnTo>
                    <a:pt x="699477" y="146773"/>
                  </a:lnTo>
                  <a:lnTo>
                    <a:pt x="697661" y="140906"/>
                  </a:lnTo>
                  <a:lnTo>
                    <a:pt x="660793" y="140906"/>
                  </a:lnTo>
                  <a:lnTo>
                    <a:pt x="661695" y="146088"/>
                  </a:lnTo>
                  <a:lnTo>
                    <a:pt x="665772" y="153987"/>
                  </a:lnTo>
                  <a:lnTo>
                    <a:pt x="668705" y="158496"/>
                  </a:lnTo>
                  <a:lnTo>
                    <a:pt x="601751" y="158496"/>
                  </a:lnTo>
                  <a:lnTo>
                    <a:pt x="601751" y="177431"/>
                  </a:lnTo>
                  <a:lnTo>
                    <a:pt x="869823" y="177431"/>
                  </a:lnTo>
                  <a:lnTo>
                    <a:pt x="869823" y="158496"/>
                  </a:lnTo>
                  <a:close/>
                </a:path>
              </a:pathLst>
            </a:custGeom>
            <a:solidFill>
              <a:srgbClr val="1B3678"/>
            </a:solid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7" name="object 17">
            <a:extLst>
              <a:ext uri="{FF2B5EF4-FFF2-40B4-BE49-F238E27FC236}">
                <a16:creationId xmlns:a16="http://schemas.microsoft.com/office/drawing/2014/main" id="{3E70279A-AAB1-122E-079C-A40C41773C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体检报告</a:t>
            </a:r>
          </a:p>
        </p:txBody>
      </p:sp>
      <p:grpSp>
        <p:nvGrpSpPr>
          <p:cNvPr id="18" name="object 18">
            <a:extLst>
              <a:ext uri="{FF2B5EF4-FFF2-40B4-BE49-F238E27FC236}">
                <a16:creationId xmlns:a16="http://schemas.microsoft.com/office/drawing/2014/main" id="{CF8FA5AD-86F5-0777-4827-4831C7EEA5BA}"/>
              </a:ext>
            </a:extLst>
          </p:cNvPr>
          <p:cNvGrpSpPr/>
          <p:nvPr/>
        </p:nvGrpSpPr>
        <p:grpSpPr>
          <a:xfrm>
            <a:off x="3447288" y="4009644"/>
            <a:ext cx="3088005" cy="5096510"/>
            <a:chOff x="3447288" y="4009644"/>
            <a:chExt cx="3088005" cy="5096510"/>
          </a:xfrm>
        </p:grpSpPr>
        <p:pic>
          <p:nvPicPr>
            <p:cNvPr id="19" name="object 19">
              <a:extLst>
                <a:ext uri="{FF2B5EF4-FFF2-40B4-BE49-F238E27FC236}">
                  <a16:creationId xmlns:a16="http://schemas.microsoft.com/office/drawing/2014/main" id="{A02EBBBC-E96A-B7CF-56B7-97E42C607CCB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447288" y="4009644"/>
              <a:ext cx="3087623" cy="385572"/>
            </a:xfrm>
            <a:prstGeom prst="rect">
              <a:avLst/>
            </a:prstGeom>
          </p:spPr>
        </p:pic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223DF323-788F-0EFB-2711-8E040750A41F}"/>
                </a:ext>
              </a:extLst>
            </p:cNvPr>
            <p:cNvSpPr/>
            <p:nvPr/>
          </p:nvSpPr>
          <p:spPr>
            <a:xfrm>
              <a:off x="4210329" y="9098114"/>
              <a:ext cx="2292350" cy="7620"/>
            </a:xfrm>
            <a:custGeom>
              <a:avLst/>
              <a:gdLst/>
              <a:ahLst/>
              <a:cxnLst/>
              <a:rect l="l" t="t" r="r" b="b"/>
              <a:pathLst>
                <a:path w="2292350" h="7620">
                  <a:moveTo>
                    <a:pt x="2291753" y="7620"/>
                  </a:moveTo>
                  <a:lnTo>
                    <a:pt x="0" y="7620"/>
                  </a:lnTo>
                  <a:lnTo>
                    <a:pt x="0" y="0"/>
                  </a:lnTo>
                  <a:lnTo>
                    <a:pt x="2291753" y="0"/>
                  </a:lnTo>
                  <a:lnTo>
                    <a:pt x="2291753" y="76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1" name="object 21">
            <a:extLst>
              <a:ext uri="{FF2B5EF4-FFF2-40B4-BE49-F238E27FC236}">
                <a16:creationId xmlns:a16="http://schemas.microsoft.com/office/drawing/2014/main" id="{5A6009F2-7329-6764-1A71-AD5C26EC80F0}"/>
              </a:ext>
            </a:extLst>
          </p:cNvPr>
          <p:cNvSpPr txBox="1"/>
          <p:nvPr/>
        </p:nvSpPr>
        <p:spPr>
          <a:xfrm>
            <a:off x="2754021" y="8815911"/>
            <a:ext cx="132935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-2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 Light" panose="020B0502040204020203" charset="-122"/>
                <a:cs typeface="微软雅黑 Light" panose="020B0502040204020203" charset="-122"/>
              </a:rPr>
              <a:t>体检地点</a:t>
            </a:r>
            <a:r>
              <a:rPr kumimoji="0" sz="1800" b="0" i="0" u="none" strike="noStrike" kern="0" cap="none" spc="-2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 Light" panose="020B0502040204020203" charset="-122"/>
                <a:cs typeface="微软雅黑 Light" panose="020B0502040204020203" charset="-122"/>
              </a:rPr>
              <a:t>：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22" name="object 22">
            <a:extLst>
              <a:ext uri="{FF2B5EF4-FFF2-40B4-BE49-F238E27FC236}">
                <a16:creationId xmlns:a16="http://schemas.microsoft.com/office/drawing/2014/main" id="{1F559AD1-B392-8815-ED78-2A1A9FF4F566}"/>
              </a:ext>
            </a:extLst>
          </p:cNvPr>
          <p:cNvSpPr txBox="1"/>
          <p:nvPr/>
        </p:nvSpPr>
        <p:spPr>
          <a:xfrm>
            <a:off x="4922481" y="6805321"/>
            <a:ext cx="868045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pc="-2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</a:rPr>
              <a:t>杨超</a:t>
            </a:r>
            <a:endParaRPr kumimoji="0" lang="zh-CN" altLang="en-US" sz="1800" b="0" i="0" u="none" strike="noStrike" kern="0" cap="none" spc="-25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</a:endParaRPr>
          </a:p>
        </p:txBody>
      </p:sp>
      <p:sp>
        <p:nvSpPr>
          <p:cNvPr id="23" name="object 23">
            <a:extLst>
              <a:ext uri="{FF2B5EF4-FFF2-40B4-BE49-F238E27FC236}">
                <a16:creationId xmlns:a16="http://schemas.microsoft.com/office/drawing/2014/main" id="{B50B7BB9-5BCF-7431-0167-DFEDB4DAF943}"/>
              </a:ext>
            </a:extLst>
          </p:cNvPr>
          <p:cNvSpPr txBox="1"/>
          <p:nvPr/>
        </p:nvSpPr>
        <p:spPr>
          <a:xfrm>
            <a:off x="4922481" y="7508616"/>
            <a:ext cx="76234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</a:rPr>
              <a:t>男、</a:t>
            </a:r>
            <a:r>
              <a:rPr lang="en-US" altLang="zh-CN" spc="-5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</a:rPr>
              <a:t>34</a:t>
            </a:r>
            <a:endParaRPr kumimoji="0" lang="zh-CN" altLang="en-US" sz="1800" b="0" i="0" u="none" strike="noStrike" kern="0" cap="none" spc="-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</a:endParaRPr>
          </a:p>
        </p:txBody>
      </p:sp>
      <p:sp>
        <p:nvSpPr>
          <p:cNvPr id="24" name="object 24">
            <a:extLst>
              <a:ext uri="{FF2B5EF4-FFF2-40B4-BE49-F238E27FC236}">
                <a16:creationId xmlns:a16="http://schemas.microsoft.com/office/drawing/2014/main" id="{3C185AC2-2315-FD47-019C-DC75A20B9FDC}"/>
              </a:ext>
            </a:extLst>
          </p:cNvPr>
          <p:cNvSpPr txBox="1"/>
          <p:nvPr/>
        </p:nvSpPr>
        <p:spPr>
          <a:xfrm>
            <a:off x="4579871" y="8104913"/>
            <a:ext cx="196328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-2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anose="020B0503020204020204" charset="-122"/>
                <a:cs typeface="微软雅黑" panose="020B0503020204020204" charset="-122"/>
              </a:rPr>
              <a:t>2025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anose="020B0503020204020204" charset="-122"/>
                <a:cs typeface="微软雅黑" panose="020B0503020204020204" charset="-122"/>
              </a:rPr>
              <a:t>年</a:t>
            </a:r>
            <a:r>
              <a:rPr kumimoji="0" lang="en-US" altLang="zh-CN" sz="1800" b="0" i="0" u="none" strike="noStrike" kern="0" cap="none" spc="-2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anose="020B0503020204020204" charset="-122"/>
                <a:cs typeface="微软雅黑" panose="020B0503020204020204" charset="-122"/>
              </a:rPr>
              <a:t>11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anose="020B0503020204020204" charset="-122"/>
                <a:cs typeface="微软雅黑" panose="020B0503020204020204" charset="-122"/>
              </a:rPr>
              <a:t>月</a:t>
            </a:r>
            <a:r>
              <a:rPr kumimoji="0" lang="en-US" altLang="zh-CN" sz="1800" b="0" i="0" u="none" strike="noStrike" kern="0" cap="none" spc="-2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anose="020B0503020204020204" charset="-122"/>
                <a:cs typeface="微软雅黑" panose="020B0503020204020204" charset="-122"/>
              </a:rPr>
              <a:t>17</a:t>
            </a:r>
            <a:r>
              <a:rPr kumimoji="0" lang="zh-CN" altLang="en-US" sz="18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anose="020B0503020204020204" charset="-122"/>
                <a:cs typeface="微软雅黑" panose="020B0503020204020204" charset="-122"/>
              </a:rPr>
              <a:t>日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5" name="object 25">
            <a:extLst>
              <a:ext uri="{FF2B5EF4-FFF2-40B4-BE49-F238E27FC236}">
                <a16:creationId xmlns:a16="http://schemas.microsoft.com/office/drawing/2014/main" id="{EF50069A-09A1-808A-5E0D-E55DEC9B3672}"/>
              </a:ext>
            </a:extLst>
          </p:cNvPr>
          <p:cNvSpPr txBox="1"/>
          <p:nvPr/>
        </p:nvSpPr>
        <p:spPr>
          <a:xfrm>
            <a:off x="4829308" y="8701210"/>
            <a:ext cx="139477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</a:rPr>
              <a:t>东环广场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3150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8599" y="203060"/>
            <a:ext cx="939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0" dirty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rPr>
              <a:t>心电图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34290" y="93916"/>
            <a:ext cx="631647" cy="63164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814070" y="1730375"/>
            <a:ext cx="8433435" cy="66871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9383268"/>
            <a:ext cx="6858000" cy="523240"/>
            <a:chOff x="0" y="9383268"/>
            <a:chExt cx="6858000" cy="523240"/>
          </a:xfrm>
        </p:grpSpPr>
        <p:sp>
          <p:nvSpPr>
            <p:cNvPr id="3" name="object 3"/>
            <p:cNvSpPr/>
            <p:nvPr/>
          </p:nvSpPr>
          <p:spPr>
            <a:xfrm>
              <a:off x="0" y="9383268"/>
              <a:ext cx="6858000" cy="523240"/>
            </a:xfrm>
            <a:custGeom>
              <a:avLst/>
              <a:gdLst/>
              <a:ahLst/>
              <a:cxnLst/>
              <a:rect l="l" t="t" r="r" b="b"/>
              <a:pathLst>
                <a:path w="6858000" h="523240">
                  <a:moveTo>
                    <a:pt x="6858000" y="522731"/>
                  </a:moveTo>
                  <a:lnTo>
                    <a:pt x="0" y="522731"/>
                  </a:lnTo>
                  <a:lnTo>
                    <a:pt x="0" y="0"/>
                  </a:lnTo>
                  <a:lnTo>
                    <a:pt x="6858000" y="0"/>
                  </a:lnTo>
                  <a:lnTo>
                    <a:pt x="6858000" y="522731"/>
                  </a:lnTo>
                  <a:close/>
                </a:path>
              </a:pathLst>
            </a:custGeom>
            <a:solidFill>
              <a:srgbClr val="BCD6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61844" y="9541764"/>
              <a:ext cx="1732787" cy="216408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0" y="0"/>
            <a:ext cx="6858000" cy="820419"/>
          </a:xfrm>
          <a:custGeom>
            <a:avLst/>
            <a:gdLst/>
            <a:ahLst/>
            <a:cxnLst/>
            <a:rect l="l" t="t" r="r" b="b"/>
            <a:pathLst>
              <a:path w="6858000" h="820419">
                <a:moveTo>
                  <a:pt x="6858000" y="819912"/>
                </a:moveTo>
                <a:lnTo>
                  <a:pt x="0" y="819912"/>
                </a:lnTo>
                <a:lnTo>
                  <a:pt x="0" y="0"/>
                </a:lnTo>
                <a:lnTo>
                  <a:pt x="6858000" y="0"/>
                </a:lnTo>
                <a:lnTo>
                  <a:pt x="6858000" y="819912"/>
                </a:lnTo>
                <a:close/>
              </a:path>
            </a:pathLst>
          </a:custGeom>
          <a:solidFill>
            <a:srgbClr val="BCD6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微软雅黑" panose="020B0503020204020204" charset="-122"/>
                <a:cs typeface="微软雅黑" panose="020B0503020204020204" charset="-122"/>
              </a:rPr>
              <a:t>建议与指导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651827" y="93916"/>
            <a:ext cx="6014720" cy="8872855"/>
            <a:chOff x="651827" y="93916"/>
            <a:chExt cx="6014720" cy="8872855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34290" y="93916"/>
              <a:ext cx="631647" cy="631647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651827" y="845515"/>
              <a:ext cx="5553710" cy="8121015"/>
            </a:xfrm>
            <a:custGeom>
              <a:avLst/>
              <a:gdLst/>
              <a:ahLst/>
              <a:cxnLst/>
              <a:rect l="l" t="t" r="r" b="b"/>
              <a:pathLst>
                <a:path w="5553710" h="8121015">
                  <a:moveTo>
                    <a:pt x="5548947" y="8121014"/>
                  </a:moveTo>
                  <a:lnTo>
                    <a:pt x="4762" y="8121014"/>
                  </a:lnTo>
                  <a:lnTo>
                    <a:pt x="3289" y="8120773"/>
                  </a:lnTo>
                  <a:lnTo>
                    <a:pt x="1968" y="8120100"/>
                  </a:lnTo>
                  <a:lnTo>
                    <a:pt x="914" y="8119046"/>
                  </a:lnTo>
                  <a:lnTo>
                    <a:pt x="228" y="8117725"/>
                  </a:lnTo>
                  <a:lnTo>
                    <a:pt x="0" y="8116252"/>
                  </a:lnTo>
                  <a:lnTo>
                    <a:pt x="0" y="4762"/>
                  </a:lnTo>
                  <a:lnTo>
                    <a:pt x="4762" y="0"/>
                  </a:lnTo>
                  <a:lnTo>
                    <a:pt x="5548947" y="0"/>
                  </a:lnTo>
                  <a:lnTo>
                    <a:pt x="5553710" y="4762"/>
                  </a:lnTo>
                  <a:lnTo>
                    <a:pt x="9525" y="4762"/>
                  </a:lnTo>
                  <a:lnTo>
                    <a:pt x="4762" y="9524"/>
                  </a:lnTo>
                  <a:lnTo>
                    <a:pt x="9525" y="9524"/>
                  </a:lnTo>
                  <a:lnTo>
                    <a:pt x="9525" y="8111489"/>
                  </a:lnTo>
                  <a:lnTo>
                    <a:pt x="4762" y="8111489"/>
                  </a:lnTo>
                  <a:lnTo>
                    <a:pt x="9525" y="8116252"/>
                  </a:lnTo>
                  <a:lnTo>
                    <a:pt x="5553710" y="8116252"/>
                  </a:lnTo>
                  <a:lnTo>
                    <a:pt x="5553481" y="8117725"/>
                  </a:lnTo>
                  <a:lnTo>
                    <a:pt x="5552795" y="8119046"/>
                  </a:lnTo>
                  <a:lnTo>
                    <a:pt x="5551741" y="8120100"/>
                  </a:lnTo>
                  <a:lnTo>
                    <a:pt x="5550420" y="8120773"/>
                  </a:lnTo>
                  <a:lnTo>
                    <a:pt x="5548947" y="8121014"/>
                  </a:lnTo>
                  <a:close/>
                </a:path>
                <a:path w="5553710" h="8121015">
                  <a:moveTo>
                    <a:pt x="9525" y="9524"/>
                  </a:moveTo>
                  <a:lnTo>
                    <a:pt x="4762" y="9524"/>
                  </a:lnTo>
                  <a:lnTo>
                    <a:pt x="9525" y="4762"/>
                  </a:lnTo>
                  <a:lnTo>
                    <a:pt x="9525" y="9524"/>
                  </a:lnTo>
                  <a:close/>
                </a:path>
                <a:path w="5553710" h="8121015">
                  <a:moveTo>
                    <a:pt x="5544185" y="9524"/>
                  </a:moveTo>
                  <a:lnTo>
                    <a:pt x="9525" y="9524"/>
                  </a:lnTo>
                  <a:lnTo>
                    <a:pt x="9525" y="4762"/>
                  </a:lnTo>
                  <a:lnTo>
                    <a:pt x="5544185" y="4762"/>
                  </a:lnTo>
                  <a:lnTo>
                    <a:pt x="5544185" y="9524"/>
                  </a:lnTo>
                  <a:close/>
                </a:path>
                <a:path w="5553710" h="8121015">
                  <a:moveTo>
                    <a:pt x="5544185" y="8116252"/>
                  </a:moveTo>
                  <a:lnTo>
                    <a:pt x="5544185" y="4762"/>
                  </a:lnTo>
                  <a:lnTo>
                    <a:pt x="5548947" y="9524"/>
                  </a:lnTo>
                  <a:lnTo>
                    <a:pt x="5553710" y="9524"/>
                  </a:lnTo>
                  <a:lnTo>
                    <a:pt x="5553710" y="8111490"/>
                  </a:lnTo>
                  <a:lnTo>
                    <a:pt x="5548947" y="8111489"/>
                  </a:lnTo>
                  <a:lnTo>
                    <a:pt x="5544185" y="8116252"/>
                  </a:lnTo>
                  <a:close/>
                </a:path>
                <a:path w="5553710" h="8121015">
                  <a:moveTo>
                    <a:pt x="5553710" y="9524"/>
                  </a:moveTo>
                  <a:lnTo>
                    <a:pt x="5548947" y="9524"/>
                  </a:lnTo>
                  <a:lnTo>
                    <a:pt x="5544185" y="4762"/>
                  </a:lnTo>
                  <a:lnTo>
                    <a:pt x="5553710" y="4762"/>
                  </a:lnTo>
                  <a:lnTo>
                    <a:pt x="5553710" y="9524"/>
                  </a:lnTo>
                  <a:close/>
                </a:path>
                <a:path w="5553710" h="8121015">
                  <a:moveTo>
                    <a:pt x="9525" y="8116252"/>
                  </a:moveTo>
                  <a:lnTo>
                    <a:pt x="4762" y="8111489"/>
                  </a:lnTo>
                  <a:lnTo>
                    <a:pt x="9525" y="8111489"/>
                  </a:lnTo>
                  <a:lnTo>
                    <a:pt x="9525" y="8116252"/>
                  </a:lnTo>
                  <a:close/>
                </a:path>
                <a:path w="5553710" h="8121015">
                  <a:moveTo>
                    <a:pt x="5544185" y="8116252"/>
                  </a:moveTo>
                  <a:lnTo>
                    <a:pt x="9525" y="8116252"/>
                  </a:lnTo>
                  <a:lnTo>
                    <a:pt x="9525" y="8111489"/>
                  </a:lnTo>
                  <a:lnTo>
                    <a:pt x="5544185" y="8111489"/>
                  </a:lnTo>
                  <a:lnTo>
                    <a:pt x="5544185" y="8116252"/>
                  </a:lnTo>
                  <a:close/>
                </a:path>
                <a:path w="5553710" h="8121015">
                  <a:moveTo>
                    <a:pt x="5553710" y="8116252"/>
                  </a:moveTo>
                  <a:lnTo>
                    <a:pt x="5544185" y="8116252"/>
                  </a:lnTo>
                  <a:lnTo>
                    <a:pt x="5548947" y="8111489"/>
                  </a:lnTo>
                  <a:lnTo>
                    <a:pt x="5553710" y="8111490"/>
                  </a:lnTo>
                  <a:lnTo>
                    <a:pt x="5553710" y="8116252"/>
                  </a:lnTo>
                  <a:close/>
                </a:path>
              </a:pathLst>
            </a:custGeom>
            <a:solidFill>
              <a:srgbClr val="9DC3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735330" y="9104007"/>
            <a:ext cx="292608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微软雅黑" panose="020B0503020204020204" charset="-122"/>
                <a:cs typeface="微软雅黑" panose="020B0503020204020204" charset="-122"/>
              </a:rPr>
              <a:t>检查日期：</a:t>
            </a:r>
            <a:r>
              <a:rPr sz="1800" spc="-10" dirty="0">
                <a:latin typeface="微软雅黑" panose="020B0503020204020204" charset="-122"/>
                <a:cs typeface="微软雅黑" panose="020B0503020204020204" charset="-122"/>
              </a:rPr>
              <a:t>2025</a:t>
            </a:r>
            <a:r>
              <a:rPr sz="1800" dirty="0">
                <a:latin typeface="微软雅黑" panose="020B0503020204020204" charset="-122"/>
                <a:cs typeface="微软雅黑" panose="020B0503020204020204" charset="-122"/>
              </a:rPr>
              <a:t>年</a:t>
            </a:r>
            <a:r>
              <a:rPr sz="1800" spc="-10" dirty="0">
                <a:latin typeface="微软雅黑" panose="020B0503020204020204" charset="-122"/>
                <a:cs typeface="微软雅黑" panose="020B0503020204020204" charset="-122"/>
              </a:rPr>
              <a:t>11</a:t>
            </a:r>
            <a:r>
              <a:rPr sz="1800" dirty="0">
                <a:latin typeface="微软雅黑" panose="020B0503020204020204" charset="-122"/>
                <a:cs typeface="微软雅黑" panose="020B0503020204020204" charset="-122"/>
              </a:rPr>
              <a:t>月</a:t>
            </a:r>
            <a:r>
              <a:rPr lang="en-US" dirty="0">
                <a:latin typeface="微软雅黑" panose="020B0503020204020204" charset="-122"/>
                <a:cs typeface="微软雅黑" panose="020B0503020204020204" charset="-122"/>
              </a:rPr>
              <a:t>24</a:t>
            </a:r>
            <a:r>
              <a:rPr sz="1800" spc="-50" dirty="0">
                <a:latin typeface="微软雅黑" panose="020B0503020204020204" charset="-122"/>
                <a:cs typeface="微软雅黑" panose="020B0503020204020204" charset="-122"/>
              </a:rPr>
              <a:t>日</a:t>
            </a:r>
            <a:endParaRPr sz="1800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11625" y="9104007"/>
            <a:ext cx="18542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微软雅黑" panose="020B0503020204020204" charset="-122"/>
                <a:cs typeface="微软雅黑" panose="020B0503020204020204" charset="-122"/>
              </a:rPr>
              <a:t>总检医师：谈亚利</a:t>
            </a:r>
            <a:endParaRPr sz="18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2495D52-C743-189A-970C-DC6345F180E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27" y="873480"/>
            <a:ext cx="5553710" cy="808219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02BB82E6-C4CB-D906-B953-213A8989A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6C11A52F-BD7A-1B43-5C86-F305DD2C8DD1}"/>
              </a:ext>
            </a:extLst>
          </p:cNvPr>
          <p:cNvGrpSpPr/>
          <p:nvPr/>
        </p:nvGrpSpPr>
        <p:grpSpPr>
          <a:xfrm>
            <a:off x="0" y="9383268"/>
            <a:ext cx="6858000" cy="523240"/>
            <a:chOff x="0" y="9383268"/>
            <a:chExt cx="6858000" cy="52324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5EF4976D-B017-722C-04AF-09AE956F6F84}"/>
                </a:ext>
              </a:extLst>
            </p:cNvPr>
            <p:cNvSpPr/>
            <p:nvPr/>
          </p:nvSpPr>
          <p:spPr>
            <a:xfrm>
              <a:off x="0" y="9383268"/>
              <a:ext cx="6858000" cy="523240"/>
            </a:xfrm>
            <a:custGeom>
              <a:avLst/>
              <a:gdLst/>
              <a:ahLst/>
              <a:cxnLst/>
              <a:rect l="l" t="t" r="r" b="b"/>
              <a:pathLst>
                <a:path w="6858000" h="523240">
                  <a:moveTo>
                    <a:pt x="6858000" y="522731"/>
                  </a:moveTo>
                  <a:lnTo>
                    <a:pt x="0" y="522731"/>
                  </a:lnTo>
                  <a:lnTo>
                    <a:pt x="0" y="0"/>
                  </a:lnTo>
                  <a:lnTo>
                    <a:pt x="6858000" y="0"/>
                  </a:lnTo>
                  <a:lnTo>
                    <a:pt x="6858000" y="522731"/>
                  </a:lnTo>
                  <a:close/>
                </a:path>
              </a:pathLst>
            </a:custGeom>
            <a:solidFill>
              <a:srgbClr val="BCD6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0A8CC86F-6A94-328E-508B-98E4155089DA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61844" y="9541764"/>
              <a:ext cx="1732787" cy="216408"/>
            </a:xfrm>
            <a:prstGeom prst="rect">
              <a:avLst/>
            </a:prstGeom>
          </p:spPr>
        </p:pic>
      </p:grpSp>
      <p:sp>
        <p:nvSpPr>
          <p:cNvPr id="5" name="object 5">
            <a:extLst>
              <a:ext uri="{FF2B5EF4-FFF2-40B4-BE49-F238E27FC236}">
                <a16:creationId xmlns:a16="http://schemas.microsoft.com/office/drawing/2014/main" id="{2A0D236B-FB57-A28B-1E5A-CB22A0A77F27}"/>
              </a:ext>
            </a:extLst>
          </p:cNvPr>
          <p:cNvSpPr/>
          <p:nvPr/>
        </p:nvSpPr>
        <p:spPr>
          <a:xfrm>
            <a:off x="0" y="0"/>
            <a:ext cx="6858000" cy="820419"/>
          </a:xfrm>
          <a:custGeom>
            <a:avLst/>
            <a:gdLst/>
            <a:ahLst/>
            <a:cxnLst/>
            <a:rect l="l" t="t" r="r" b="b"/>
            <a:pathLst>
              <a:path w="6858000" h="820419">
                <a:moveTo>
                  <a:pt x="6858000" y="819912"/>
                </a:moveTo>
                <a:lnTo>
                  <a:pt x="0" y="819912"/>
                </a:lnTo>
                <a:lnTo>
                  <a:pt x="0" y="0"/>
                </a:lnTo>
                <a:lnTo>
                  <a:pt x="6858000" y="0"/>
                </a:lnTo>
                <a:lnTo>
                  <a:pt x="6858000" y="819912"/>
                </a:lnTo>
                <a:close/>
              </a:path>
            </a:pathLst>
          </a:custGeom>
          <a:solidFill>
            <a:srgbClr val="BCD6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CB9B1A25-4F84-3270-C0E8-773D43EAB3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微软雅黑" panose="020B0503020204020204" charset="-122"/>
                <a:cs typeface="微软雅黑" panose="020B0503020204020204" charset="-122"/>
              </a:rPr>
              <a:t>建议与指导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7" name="object 7">
            <a:extLst>
              <a:ext uri="{FF2B5EF4-FFF2-40B4-BE49-F238E27FC236}">
                <a16:creationId xmlns:a16="http://schemas.microsoft.com/office/drawing/2014/main" id="{F69D644F-4C72-8C2D-7B95-572201EDF242}"/>
              </a:ext>
            </a:extLst>
          </p:cNvPr>
          <p:cNvGrpSpPr/>
          <p:nvPr/>
        </p:nvGrpSpPr>
        <p:grpSpPr>
          <a:xfrm>
            <a:off x="651827" y="93916"/>
            <a:ext cx="6014720" cy="8872855"/>
            <a:chOff x="651827" y="93916"/>
            <a:chExt cx="6014720" cy="8872855"/>
          </a:xfrm>
        </p:grpSpPr>
        <p:pic>
          <p:nvPicPr>
            <p:cNvPr id="8" name="object 8">
              <a:extLst>
                <a:ext uri="{FF2B5EF4-FFF2-40B4-BE49-F238E27FC236}">
                  <a16:creationId xmlns:a16="http://schemas.microsoft.com/office/drawing/2014/main" id="{8B6A4C4F-8077-B813-DBA3-2B6BFD03CDF2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34290" y="93916"/>
              <a:ext cx="631647" cy="631647"/>
            </a:xfrm>
            <a:prstGeom prst="rect">
              <a:avLst/>
            </a:prstGeom>
          </p:spPr>
        </p:pic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085FC2FA-4783-1D6F-BC8A-101221B6E06C}"/>
                </a:ext>
              </a:extLst>
            </p:cNvPr>
            <p:cNvSpPr/>
            <p:nvPr/>
          </p:nvSpPr>
          <p:spPr>
            <a:xfrm>
              <a:off x="651827" y="845515"/>
              <a:ext cx="5553710" cy="8121015"/>
            </a:xfrm>
            <a:custGeom>
              <a:avLst/>
              <a:gdLst/>
              <a:ahLst/>
              <a:cxnLst/>
              <a:rect l="l" t="t" r="r" b="b"/>
              <a:pathLst>
                <a:path w="5553710" h="8121015">
                  <a:moveTo>
                    <a:pt x="5548947" y="8121014"/>
                  </a:moveTo>
                  <a:lnTo>
                    <a:pt x="4762" y="8121014"/>
                  </a:lnTo>
                  <a:lnTo>
                    <a:pt x="3289" y="8120773"/>
                  </a:lnTo>
                  <a:lnTo>
                    <a:pt x="1968" y="8120100"/>
                  </a:lnTo>
                  <a:lnTo>
                    <a:pt x="914" y="8119046"/>
                  </a:lnTo>
                  <a:lnTo>
                    <a:pt x="228" y="8117725"/>
                  </a:lnTo>
                  <a:lnTo>
                    <a:pt x="0" y="8116252"/>
                  </a:lnTo>
                  <a:lnTo>
                    <a:pt x="0" y="4762"/>
                  </a:lnTo>
                  <a:lnTo>
                    <a:pt x="4762" y="0"/>
                  </a:lnTo>
                  <a:lnTo>
                    <a:pt x="5548947" y="0"/>
                  </a:lnTo>
                  <a:lnTo>
                    <a:pt x="5553710" y="4762"/>
                  </a:lnTo>
                  <a:lnTo>
                    <a:pt x="9525" y="4762"/>
                  </a:lnTo>
                  <a:lnTo>
                    <a:pt x="4762" y="9524"/>
                  </a:lnTo>
                  <a:lnTo>
                    <a:pt x="9525" y="9524"/>
                  </a:lnTo>
                  <a:lnTo>
                    <a:pt x="9525" y="8111489"/>
                  </a:lnTo>
                  <a:lnTo>
                    <a:pt x="4762" y="8111489"/>
                  </a:lnTo>
                  <a:lnTo>
                    <a:pt x="9525" y="8116252"/>
                  </a:lnTo>
                  <a:lnTo>
                    <a:pt x="5553710" y="8116252"/>
                  </a:lnTo>
                  <a:lnTo>
                    <a:pt x="5553481" y="8117725"/>
                  </a:lnTo>
                  <a:lnTo>
                    <a:pt x="5552795" y="8119046"/>
                  </a:lnTo>
                  <a:lnTo>
                    <a:pt x="5551741" y="8120100"/>
                  </a:lnTo>
                  <a:lnTo>
                    <a:pt x="5550420" y="8120773"/>
                  </a:lnTo>
                  <a:lnTo>
                    <a:pt x="5548947" y="8121014"/>
                  </a:lnTo>
                  <a:close/>
                </a:path>
                <a:path w="5553710" h="8121015">
                  <a:moveTo>
                    <a:pt x="9525" y="9524"/>
                  </a:moveTo>
                  <a:lnTo>
                    <a:pt x="4762" y="9524"/>
                  </a:lnTo>
                  <a:lnTo>
                    <a:pt x="9525" y="4762"/>
                  </a:lnTo>
                  <a:lnTo>
                    <a:pt x="9525" y="9524"/>
                  </a:lnTo>
                  <a:close/>
                </a:path>
                <a:path w="5553710" h="8121015">
                  <a:moveTo>
                    <a:pt x="5544185" y="9524"/>
                  </a:moveTo>
                  <a:lnTo>
                    <a:pt x="9525" y="9524"/>
                  </a:lnTo>
                  <a:lnTo>
                    <a:pt x="9525" y="4762"/>
                  </a:lnTo>
                  <a:lnTo>
                    <a:pt x="5544185" y="4762"/>
                  </a:lnTo>
                  <a:lnTo>
                    <a:pt x="5544185" y="9524"/>
                  </a:lnTo>
                  <a:close/>
                </a:path>
                <a:path w="5553710" h="8121015">
                  <a:moveTo>
                    <a:pt x="5544185" y="8116252"/>
                  </a:moveTo>
                  <a:lnTo>
                    <a:pt x="5544185" y="4762"/>
                  </a:lnTo>
                  <a:lnTo>
                    <a:pt x="5548947" y="9524"/>
                  </a:lnTo>
                  <a:lnTo>
                    <a:pt x="5553710" y="9524"/>
                  </a:lnTo>
                  <a:lnTo>
                    <a:pt x="5553710" y="8111490"/>
                  </a:lnTo>
                  <a:lnTo>
                    <a:pt x="5548947" y="8111489"/>
                  </a:lnTo>
                  <a:lnTo>
                    <a:pt x="5544185" y="8116252"/>
                  </a:lnTo>
                  <a:close/>
                </a:path>
                <a:path w="5553710" h="8121015">
                  <a:moveTo>
                    <a:pt x="5553710" y="9524"/>
                  </a:moveTo>
                  <a:lnTo>
                    <a:pt x="5548947" y="9524"/>
                  </a:lnTo>
                  <a:lnTo>
                    <a:pt x="5544185" y="4762"/>
                  </a:lnTo>
                  <a:lnTo>
                    <a:pt x="5553710" y="4762"/>
                  </a:lnTo>
                  <a:lnTo>
                    <a:pt x="5553710" y="9524"/>
                  </a:lnTo>
                  <a:close/>
                </a:path>
                <a:path w="5553710" h="8121015">
                  <a:moveTo>
                    <a:pt x="9525" y="8116252"/>
                  </a:moveTo>
                  <a:lnTo>
                    <a:pt x="4762" y="8111489"/>
                  </a:lnTo>
                  <a:lnTo>
                    <a:pt x="9525" y="8111489"/>
                  </a:lnTo>
                  <a:lnTo>
                    <a:pt x="9525" y="8116252"/>
                  </a:lnTo>
                  <a:close/>
                </a:path>
                <a:path w="5553710" h="8121015">
                  <a:moveTo>
                    <a:pt x="5544185" y="8116252"/>
                  </a:moveTo>
                  <a:lnTo>
                    <a:pt x="9525" y="8116252"/>
                  </a:lnTo>
                  <a:lnTo>
                    <a:pt x="9525" y="8111489"/>
                  </a:lnTo>
                  <a:lnTo>
                    <a:pt x="5544185" y="8111489"/>
                  </a:lnTo>
                  <a:lnTo>
                    <a:pt x="5544185" y="8116252"/>
                  </a:lnTo>
                  <a:close/>
                </a:path>
                <a:path w="5553710" h="8121015">
                  <a:moveTo>
                    <a:pt x="5553710" y="8116252"/>
                  </a:moveTo>
                  <a:lnTo>
                    <a:pt x="5544185" y="8116252"/>
                  </a:lnTo>
                  <a:lnTo>
                    <a:pt x="5548947" y="8111489"/>
                  </a:lnTo>
                  <a:lnTo>
                    <a:pt x="5553710" y="8111490"/>
                  </a:lnTo>
                  <a:lnTo>
                    <a:pt x="5553710" y="8116252"/>
                  </a:lnTo>
                  <a:close/>
                </a:path>
              </a:pathLst>
            </a:custGeom>
            <a:solidFill>
              <a:srgbClr val="9DC3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>
            <a:extLst>
              <a:ext uri="{FF2B5EF4-FFF2-40B4-BE49-F238E27FC236}">
                <a16:creationId xmlns:a16="http://schemas.microsoft.com/office/drawing/2014/main" id="{84F76F27-53CA-E40A-D47C-B757D1F39714}"/>
              </a:ext>
            </a:extLst>
          </p:cNvPr>
          <p:cNvSpPr txBox="1"/>
          <p:nvPr/>
        </p:nvSpPr>
        <p:spPr>
          <a:xfrm>
            <a:off x="735330" y="9104007"/>
            <a:ext cx="292608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微软雅黑" panose="020B0503020204020204" charset="-122"/>
                <a:cs typeface="微软雅黑" panose="020B0503020204020204" charset="-122"/>
              </a:rPr>
              <a:t>检查日期：</a:t>
            </a:r>
            <a:r>
              <a:rPr sz="1800" spc="-10" dirty="0">
                <a:latin typeface="微软雅黑" panose="020B0503020204020204" charset="-122"/>
                <a:cs typeface="微软雅黑" panose="020B0503020204020204" charset="-122"/>
              </a:rPr>
              <a:t>2025</a:t>
            </a:r>
            <a:r>
              <a:rPr sz="1800" dirty="0">
                <a:latin typeface="微软雅黑" panose="020B0503020204020204" charset="-122"/>
                <a:cs typeface="微软雅黑" panose="020B0503020204020204" charset="-122"/>
              </a:rPr>
              <a:t>年</a:t>
            </a:r>
            <a:r>
              <a:rPr sz="1800" spc="-10" dirty="0">
                <a:latin typeface="微软雅黑" panose="020B0503020204020204" charset="-122"/>
                <a:cs typeface="微软雅黑" panose="020B0503020204020204" charset="-122"/>
              </a:rPr>
              <a:t>11</a:t>
            </a:r>
            <a:r>
              <a:rPr sz="1800" dirty="0">
                <a:latin typeface="微软雅黑" panose="020B0503020204020204" charset="-122"/>
                <a:cs typeface="微软雅黑" panose="020B0503020204020204" charset="-122"/>
              </a:rPr>
              <a:t>月</a:t>
            </a:r>
            <a:r>
              <a:rPr lang="en-US" dirty="0">
                <a:latin typeface="微软雅黑" panose="020B0503020204020204" charset="-122"/>
                <a:cs typeface="微软雅黑" panose="020B0503020204020204" charset="-122"/>
              </a:rPr>
              <a:t>24</a:t>
            </a:r>
            <a:r>
              <a:rPr sz="1800" spc="-50" dirty="0">
                <a:latin typeface="微软雅黑" panose="020B0503020204020204" charset="-122"/>
                <a:cs typeface="微软雅黑" panose="020B0503020204020204" charset="-122"/>
              </a:rPr>
              <a:t>日</a:t>
            </a:r>
            <a:endParaRPr sz="1800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43D702FA-A3D4-18A5-6C9E-D667DA211C97}"/>
              </a:ext>
            </a:extLst>
          </p:cNvPr>
          <p:cNvSpPr txBox="1"/>
          <p:nvPr/>
        </p:nvSpPr>
        <p:spPr>
          <a:xfrm>
            <a:off x="4111625" y="9104007"/>
            <a:ext cx="18542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微软雅黑" panose="020B0503020204020204" charset="-122"/>
                <a:cs typeface="微软雅黑" panose="020B0503020204020204" charset="-122"/>
              </a:rPr>
              <a:t>总检医师：谈亚利</a:t>
            </a:r>
            <a:endParaRPr sz="18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BAFF65A-C28E-8CFA-C738-94E2344F29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26" y="845515"/>
            <a:ext cx="5553711" cy="811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270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83EEE07-33DC-4490-43F8-0EE070A63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AB14201E-0EFA-D8E0-799E-ADCF90157758}"/>
              </a:ext>
            </a:extLst>
          </p:cNvPr>
          <p:cNvGrpSpPr/>
          <p:nvPr/>
        </p:nvGrpSpPr>
        <p:grpSpPr>
          <a:xfrm>
            <a:off x="0" y="9383268"/>
            <a:ext cx="6858000" cy="523240"/>
            <a:chOff x="0" y="9383268"/>
            <a:chExt cx="6858000" cy="52324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7375CE64-F8A6-560B-FF1D-3F53A14C0A3F}"/>
                </a:ext>
              </a:extLst>
            </p:cNvPr>
            <p:cNvSpPr/>
            <p:nvPr/>
          </p:nvSpPr>
          <p:spPr>
            <a:xfrm>
              <a:off x="0" y="9383268"/>
              <a:ext cx="6858000" cy="523240"/>
            </a:xfrm>
            <a:custGeom>
              <a:avLst/>
              <a:gdLst/>
              <a:ahLst/>
              <a:cxnLst/>
              <a:rect l="l" t="t" r="r" b="b"/>
              <a:pathLst>
                <a:path w="6858000" h="523240">
                  <a:moveTo>
                    <a:pt x="6858000" y="522731"/>
                  </a:moveTo>
                  <a:lnTo>
                    <a:pt x="0" y="522731"/>
                  </a:lnTo>
                  <a:lnTo>
                    <a:pt x="0" y="0"/>
                  </a:lnTo>
                  <a:lnTo>
                    <a:pt x="6858000" y="0"/>
                  </a:lnTo>
                  <a:lnTo>
                    <a:pt x="6858000" y="522731"/>
                  </a:lnTo>
                  <a:close/>
                </a:path>
              </a:pathLst>
            </a:custGeom>
            <a:solidFill>
              <a:srgbClr val="BCD6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AB113D90-C6E9-D147-F6C1-D772835D24B5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61844" y="9541764"/>
              <a:ext cx="1732787" cy="216408"/>
            </a:xfrm>
            <a:prstGeom prst="rect">
              <a:avLst/>
            </a:prstGeom>
          </p:spPr>
        </p:pic>
      </p:grpSp>
      <p:sp>
        <p:nvSpPr>
          <p:cNvPr id="5" name="object 5">
            <a:extLst>
              <a:ext uri="{FF2B5EF4-FFF2-40B4-BE49-F238E27FC236}">
                <a16:creationId xmlns:a16="http://schemas.microsoft.com/office/drawing/2014/main" id="{25509D5A-0C1B-2045-8876-C5269F4B4978}"/>
              </a:ext>
            </a:extLst>
          </p:cNvPr>
          <p:cNvSpPr/>
          <p:nvPr/>
        </p:nvSpPr>
        <p:spPr>
          <a:xfrm>
            <a:off x="0" y="0"/>
            <a:ext cx="6858000" cy="820419"/>
          </a:xfrm>
          <a:custGeom>
            <a:avLst/>
            <a:gdLst/>
            <a:ahLst/>
            <a:cxnLst/>
            <a:rect l="l" t="t" r="r" b="b"/>
            <a:pathLst>
              <a:path w="6858000" h="820419">
                <a:moveTo>
                  <a:pt x="6858000" y="819912"/>
                </a:moveTo>
                <a:lnTo>
                  <a:pt x="0" y="819912"/>
                </a:lnTo>
                <a:lnTo>
                  <a:pt x="0" y="0"/>
                </a:lnTo>
                <a:lnTo>
                  <a:pt x="6858000" y="0"/>
                </a:lnTo>
                <a:lnTo>
                  <a:pt x="6858000" y="819912"/>
                </a:lnTo>
                <a:close/>
              </a:path>
            </a:pathLst>
          </a:custGeom>
          <a:solidFill>
            <a:srgbClr val="BCD6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CDF2FE29-12BF-80F0-0272-C4936383ED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微软雅黑" panose="020B0503020204020204" charset="-122"/>
                <a:cs typeface="微软雅黑" panose="020B0503020204020204" charset="-122"/>
              </a:rPr>
              <a:t>建议与指导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7" name="object 7">
            <a:extLst>
              <a:ext uri="{FF2B5EF4-FFF2-40B4-BE49-F238E27FC236}">
                <a16:creationId xmlns:a16="http://schemas.microsoft.com/office/drawing/2014/main" id="{0F3AB535-7002-D10E-704C-8F80485F10BD}"/>
              </a:ext>
            </a:extLst>
          </p:cNvPr>
          <p:cNvGrpSpPr/>
          <p:nvPr/>
        </p:nvGrpSpPr>
        <p:grpSpPr>
          <a:xfrm>
            <a:off x="651827" y="93916"/>
            <a:ext cx="6014720" cy="8872855"/>
            <a:chOff x="651827" y="93916"/>
            <a:chExt cx="6014720" cy="8872855"/>
          </a:xfrm>
        </p:grpSpPr>
        <p:pic>
          <p:nvPicPr>
            <p:cNvPr id="8" name="object 8">
              <a:extLst>
                <a:ext uri="{FF2B5EF4-FFF2-40B4-BE49-F238E27FC236}">
                  <a16:creationId xmlns:a16="http://schemas.microsoft.com/office/drawing/2014/main" id="{14EC305E-1CB7-18F5-2B00-E0B27A1B871F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34290" y="93916"/>
              <a:ext cx="631647" cy="631647"/>
            </a:xfrm>
            <a:prstGeom prst="rect">
              <a:avLst/>
            </a:prstGeom>
          </p:spPr>
        </p:pic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6D61B291-BF22-AB47-6504-0BA657D233FC}"/>
                </a:ext>
              </a:extLst>
            </p:cNvPr>
            <p:cNvSpPr/>
            <p:nvPr/>
          </p:nvSpPr>
          <p:spPr>
            <a:xfrm>
              <a:off x="651827" y="845515"/>
              <a:ext cx="5553710" cy="8121015"/>
            </a:xfrm>
            <a:custGeom>
              <a:avLst/>
              <a:gdLst/>
              <a:ahLst/>
              <a:cxnLst/>
              <a:rect l="l" t="t" r="r" b="b"/>
              <a:pathLst>
                <a:path w="5553710" h="8121015">
                  <a:moveTo>
                    <a:pt x="5548947" y="8121014"/>
                  </a:moveTo>
                  <a:lnTo>
                    <a:pt x="4762" y="8121014"/>
                  </a:lnTo>
                  <a:lnTo>
                    <a:pt x="3289" y="8120773"/>
                  </a:lnTo>
                  <a:lnTo>
                    <a:pt x="1968" y="8120100"/>
                  </a:lnTo>
                  <a:lnTo>
                    <a:pt x="914" y="8119046"/>
                  </a:lnTo>
                  <a:lnTo>
                    <a:pt x="228" y="8117725"/>
                  </a:lnTo>
                  <a:lnTo>
                    <a:pt x="0" y="8116252"/>
                  </a:lnTo>
                  <a:lnTo>
                    <a:pt x="0" y="4762"/>
                  </a:lnTo>
                  <a:lnTo>
                    <a:pt x="4762" y="0"/>
                  </a:lnTo>
                  <a:lnTo>
                    <a:pt x="5548947" y="0"/>
                  </a:lnTo>
                  <a:lnTo>
                    <a:pt x="5553710" y="4762"/>
                  </a:lnTo>
                  <a:lnTo>
                    <a:pt x="9525" y="4762"/>
                  </a:lnTo>
                  <a:lnTo>
                    <a:pt x="4762" y="9524"/>
                  </a:lnTo>
                  <a:lnTo>
                    <a:pt x="9525" y="9524"/>
                  </a:lnTo>
                  <a:lnTo>
                    <a:pt x="9525" y="8111489"/>
                  </a:lnTo>
                  <a:lnTo>
                    <a:pt x="4762" y="8111489"/>
                  </a:lnTo>
                  <a:lnTo>
                    <a:pt x="9525" y="8116252"/>
                  </a:lnTo>
                  <a:lnTo>
                    <a:pt x="5553710" y="8116252"/>
                  </a:lnTo>
                  <a:lnTo>
                    <a:pt x="5553481" y="8117725"/>
                  </a:lnTo>
                  <a:lnTo>
                    <a:pt x="5552795" y="8119046"/>
                  </a:lnTo>
                  <a:lnTo>
                    <a:pt x="5551741" y="8120100"/>
                  </a:lnTo>
                  <a:lnTo>
                    <a:pt x="5550420" y="8120773"/>
                  </a:lnTo>
                  <a:lnTo>
                    <a:pt x="5548947" y="8121014"/>
                  </a:lnTo>
                  <a:close/>
                </a:path>
                <a:path w="5553710" h="8121015">
                  <a:moveTo>
                    <a:pt x="9525" y="9524"/>
                  </a:moveTo>
                  <a:lnTo>
                    <a:pt x="4762" y="9524"/>
                  </a:lnTo>
                  <a:lnTo>
                    <a:pt x="9525" y="4762"/>
                  </a:lnTo>
                  <a:lnTo>
                    <a:pt x="9525" y="9524"/>
                  </a:lnTo>
                  <a:close/>
                </a:path>
                <a:path w="5553710" h="8121015">
                  <a:moveTo>
                    <a:pt x="5544185" y="9524"/>
                  </a:moveTo>
                  <a:lnTo>
                    <a:pt x="9525" y="9524"/>
                  </a:lnTo>
                  <a:lnTo>
                    <a:pt x="9525" y="4762"/>
                  </a:lnTo>
                  <a:lnTo>
                    <a:pt x="5544185" y="4762"/>
                  </a:lnTo>
                  <a:lnTo>
                    <a:pt x="5544185" y="9524"/>
                  </a:lnTo>
                  <a:close/>
                </a:path>
                <a:path w="5553710" h="8121015">
                  <a:moveTo>
                    <a:pt x="5544185" y="8116252"/>
                  </a:moveTo>
                  <a:lnTo>
                    <a:pt x="5544185" y="4762"/>
                  </a:lnTo>
                  <a:lnTo>
                    <a:pt x="5548947" y="9524"/>
                  </a:lnTo>
                  <a:lnTo>
                    <a:pt x="5553710" y="9524"/>
                  </a:lnTo>
                  <a:lnTo>
                    <a:pt x="5553710" y="8111490"/>
                  </a:lnTo>
                  <a:lnTo>
                    <a:pt x="5548947" y="8111489"/>
                  </a:lnTo>
                  <a:lnTo>
                    <a:pt x="5544185" y="8116252"/>
                  </a:lnTo>
                  <a:close/>
                </a:path>
                <a:path w="5553710" h="8121015">
                  <a:moveTo>
                    <a:pt x="5553710" y="9524"/>
                  </a:moveTo>
                  <a:lnTo>
                    <a:pt x="5548947" y="9524"/>
                  </a:lnTo>
                  <a:lnTo>
                    <a:pt x="5544185" y="4762"/>
                  </a:lnTo>
                  <a:lnTo>
                    <a:pt x="5553710" y="4762"/>
                  </a:lnTo>
                  <a:lnTo>
                    <a:pt x="5553710" y="9524"/>
                  </a:lnTo>
                  <a:close/>
                </a:path>
                <a:path w="5553710" h="8121015">
                  <a:moveTo>
                    <a:pt x="9525" y="8116252"/>
                  </a:moveTo>
                  <a:lnTo>
                    <a:pt x="4762" y="8111489"/>
                  </a:lnTo>
                  <a:lnTo>
                    <a:pt x="9525" y="8111489"/>
                  </a:lnTo>
                  <a:lnTo>
                    <a:pt x="9525" y="8116252"/>
                  </a:lnTo>
                  <a:close/>
                </a:path>
                <a:path w="5553710" h="8121015">
                  <a:moveTo>
                    <a:pt x="5544185" y="8116252"/>
                  </a:moveTo>
                  <a:lnTo>
                    <a:pt x="9525" y="8116252"/>
                  </a:lnTo>
                  <a:lnTo>
                    <a:pt x="9525" y="8111489"/>
                  </a:lnTo>
                  <a:lnTo>
                    <a:pt x="5544185" y="8111489"/>
                  </a:lnTo>
                  <a:lnTo>
                    <a:pt x="5544185" y="8116252"/>
                  </a:lnTo>
                  <a:close/>
                </a:path>
                <a:path w="5553710" h="8121015">
                  <a:moveTo>
                    <a:pt x="5553710" y="8116252"/>
                  </a:moveTo>
                  <a:lnTo>
                    <a:pt x="5544185" y="8116252"/>
                  </a:lnTo>
                  <a:lnTo>
                    <a:pt x="5548947" y="8111489"/>
                  </a:lnTo>
                  <a:lnTo>
                    <a:pt x="5553710" y="8111490"/>
                  </a:lnTo>
                  <a:lnTo>
                    <a:pt x="5553710" y="8116252"/>
                  </a:lnTo>
                  <a:close/>
                </a:path>
              </a:pathLst>
            </a:custGeom>
            <a:solidFill>
              <a:srgbClr val="9DC3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>
            <a:extLst>
              <a:ext uri="{FF2B5EF4-FFF2-40B4-BE49-F238E27FC236}">
                <a16:creationId xmlns:a16="http://schemas.microsoft.com/office/drawing/2014/main" id="{A7E95C31-6F35-5126-D639-878EE27089D4}"/>
              </a:ext>
            </a:extLst>
          </p:cNvPr>
          <p:cNvSpPr txBox="1"/>
          <p:nvPr/>
        </p:nvSpPr>
        <p:spPr>
          <a:xfrm>
            <a:off x="735330" y="9104007"/>
            <a:ext cx="292608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微软雅黑" panose="020B0503020204020204" charset="-122"/>
                <a:cs typeface="微软雅黑" panose="020B0503020204020204" charset="-122"/>
              </a:rPr>
              <a:t>检查日期：</a:t>
            </a:r>
            <a:r>
              <a:rPr sz="1800" spc="-10" dirty="0">
                <a:latin typeface="微软雅黑" panose="020B0503020204020204" charset="-122"/>
                <a:cs typeface="微软雅黑" panose="020B0503020204020204" charset="-122"/>
              </a:rPr>
              <a:t>2025</a:t>
            </a:r>
            <a:r>
              <a:rPr sz="1800" dirty="0">
                <a:latin typeface="微软雅黑" panose="020B0503020204020204" charset="-122"/>
                <a:cs typeface="微软雅黑" panose="020B0503020204020204" charset="-122"/>
              </a:rPr>
              <a:t>年</a:t>
            </a:r>
            <a:r>
              <a:rPr sz="1800" spc="-10" dirty="0">
                <a:latin typeface="微软雅黑" panose="020B0503020204020204" charset="-122"/>
                <a:cs typeface="微软雅黑" panose="020B0503020204020204" charset="-122"/>
              </a:rPr>
              <a:t>11</a:t>
            </a:r>
            <a:r>
              <a:rPr sz="1800" dirty="0">
                <a:latin typeface="微软雅黑" panose="020B0503020204020204" charset="-122"/>
                <a:cs typeface="微软雅黑" panose="020B0503020204020204" charset="-122"/>
              </a:rPr>
              <a:t>月</a:t>
            </a:r>
            <a:r>
              <a:rPr lang="en-US" dirty="0">
                <a:latin typeface="微软雅黑" panose="020B0503020204020204" charset="-122"/>
                <a:cs typeface="微软雅黑" panose="020B0503020204020204" charset="-122"/>
              </a:rPr>
              <a:t>24</a:t>
            </a:r>
            <a:r>
              <a:rPr sz="1800" spc="-50" dirty="0">
                <a:latin typeface="微软雅黑" panose="020B0503020204020204" charset="-122"/>
                <a:cs typeface="微软雅黑" panose="020B0503020204020204" charset="-122"/>
              </a:rPr>
              <a:t>日</a:t>
            </a:r>
            <a:endParaRPr sz="1800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49381726-8313-86B2-D4F5-446E21B9806A}"/>
              </a:ext>
            </a:extLst>
          </p:cNvPr>
          <p:cNvSpPr txBox="1"/>
          <p:nvPr/>
        </p:nvSpPr>
        <p:spPr>
          <a:xfrm>
            <a:off x="4111625" y="9104007"/>
            <a:ext cx="18542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微软雅黑" panose="020B0503020204020204" charset="-122"/>
                <a:cs typeface="微软雅黑" panose="020B0503020204020204" charset="-122"/>
              </a:rPr>
              <a:t>总检医师：谈亚利</a:t>
            </a:r>
            <a:endParaRPr sz="18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63656AB-E797-961D-A377-FC3394B3A7C9}"/>
              </a:ext>
            </a:extLst>
          </p:cNvPr>
          <p:cNvSpPr txBox="1"/>
          <p:nvPr/>
        </p:nvSpPr>
        <p:spPr>
          <a:xfrm>
            <a:off x="651827" y="951346"/>
            <a:ext cx="555371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存在问题</a:t>
            </a:r>
          </a:p>
          <a:p>
            <a:pPr marL="342900" lvl="0" indent="-342900" algn="just">
              <a:buFont typeface="+mj-lt"/>
              <a:buAutoNum type="arabicPeriod"/>
              <a:tabLst>
                <a:tab pos="198120" algn="l"/>
              </a:tabLst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肾功能受损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肌酐高，尿素高</a:t>
            </a:r>
          </a:p>
          <a:p>
            <a:pPr marL="342900" lvl="0" indent="-342900" algn="just">
              <a:buFont typeface="+mj-lt"/>
              <a:buAutoNum type="arabicPeriod"/>
              <a:tabLst>
                <a:tab pos="198120" algn="l"/>
              </a:tabLst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肝功能异常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:GGT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高</a:t>
            </a:r>
          </a:p>
          <a:p>
            <a:pPr marL="342900" lvl="0" indent="-342900" algn="just">
              <a:buFont typeface="+mj-lt"/>
              <a:buAutoNum type="arabicPeriod"/>
              <a:tabLst>
                <a:tab pos="198120" algn="l"/>
              </a:tabLst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血脂异常：甘油三酯、总胆固醇高，高密度脂蛋白低</a:t>
            </a:r>
          </a:p>
          <a:p>
            <a:pPr marL="342900" lvl="0" indent="-342900" algn="just">
              <a:buFont typeface="+mj-lt"/>
              <a:buAutoNum type="arabicPeriod"/>
              <a:tabLst>
                <a:tab pos="198120" algn="l"/>
              </a:tabLst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尿酸高</a:t>
            </a:r>
          </a:p>
          <a:p>
            <a:pPr marL="342900" lvl="0" indent="-342900" algn="just">
              <a:buFont typeface="+mj-lt"/>
              <a:buAutoNum type="arabicPeriod"/>
              <a:tabLst>
                <a:tab pos="198120" algn="l"/>
              </a:tabLst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轻度贫血，血常规异常</a:t>
            </a:r>
          </a:p>
          <a:p>
            <a:pPr algn="just">
              <a:buNone/>
            </a:pP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建议</a:t>
            </a:r>
          </a:p>
          <a:p>
            <a:pPr marL="342900" lvl="0" indent="-342900" algn="just">
              <a:buFont typeface="+mj-lt"/>
              <a:buAutoNum type="arabicPeriod"/>
              <a:tabLst>
                <a:tab pos="198120" algn="l"/>
              </a:tabLst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尽快到肾内科就诊，完善相关检查，以明确诊断。</a:t>
            </a:r>
          </a:p>
          <a:p>
            <a:pPr marL="342900" lvl="0" indent="-342900" algn="just">
              <a:buFont typeface="+mj-lt"/>
              <a:buAutoNum type="arabicPeriod"/>
              <a:tabLst>
                <a:tab pos="198120" algn="l"/>
              </a:tabLst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减少高脂肪、高糖、高嘌呤食物（如动物内脏、海鲜、肉汤等）的摄入，多喝水，以促进尿酸排泄。必要时服用降脂药物治疗。</a:t>
            </a:r>
          </a:p>
          <a:p>
            <a:pPr algn="just">
              <a:buNone/>
            </a:pP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适量增加运动，每周进行至少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150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分钟中等强度有氧运动。</a:t>
            </a:r>
          </a:p>
          <a:p>
            <a:pPr algn="just">
              <a:buNone/>
            </a:pP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复查血常规、肝功能等异常项目，不适随诊。</a:t>
            </a:r>
          </a:p>
          <a:p>
            <a:pPr algn="just">
              <a:buNone/>
            </a:pP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5.GTT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高，提示肝胆系统存在异常，需结合病史及其他检查进一步明确原因。</a:t>
            </a:r>
          </a:p>
        </p:txBody>
      </p:sp>
    </p:spTree>
    <p:extLst>
      <p:ext uri="{BB962C8B-B14F-4D97-AF65-F5344CB8AC3E}">
        <p14:creationId xmlns:p14="http://schemas.microsoft.com/office/powerpoint/2010/main" val="272943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6858000" cy="9906000"/>
          </a:xfrm>
          <a:custGeom>
            <a:avLst/>
            <a:gdLst/>
            <a:ahLst/>
            <a:cxnLst/>
            <a:rect l="l" t="t" r="r" b="b"/>
            <a:pathLst>
              <a:path w="6858000" h="9906000">
                <a:moveTo>
                  <a:pt x="6858000" y="9906000"/>
                </a:moveTo>
                <a:lnTo>
                  <a:pt x="0" y="9906000"/>
                </a:lnTo>
                <a:lnTo>
                  <a:pt x="0" y="0"/>
                </a:lnTo>
                <a:lnTo>
                  <a:pt x="6858000" y="0"/>
                </a:lnTo>
                <a:lnTo>
                  <a:pt x="6858000" y="9906000"/>
                </a:lnTo>
                <a:close/>
              </a:path>
            </a:pathLst>
          </a:custGeom>
          <a:solidFill>
            <a:srgbClr val="BCD6E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5351" y="8170164"/>
            <a:ext cx="1988820" cy="589788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708148" y="3721608"/>
            <a:ext cx="1441703" cy="1441703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799854" y="5181600"/>
            <a:ext cx="124460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15" dirty="0">
                <a:solidFill>
                  <a:srgbClr val="FFFFFF"/>
                </a:solidFill>
                <a:latin typeface="微软雅黑 Light" panose="020B0502040204020203" charset="-122"/>
                <a:cs typeface="微软雅黑 Light" panose="020B0502040204020203" charset="-122"/>
              </a:rPr>
              <a:t>微信扫码关注我们</a:t>
            </a:r>
            <a:endParaRPr sz="2400">
              <a:latin typeface="微软雅黑 Light" panose="020B0502040204020203" charset="-122"/>
              <a:cs typeface="微软雅黑 Light" panose="020B0502040204020203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8765" y="203200"/>
            <a:ext cx="1274445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" sz="2400">
                <a:latin typeface="微软雅黑" panose="020B0503020204020204" charset="-122"/>
                <a:cs typeface="微软雅黑" panose="020B0503020204020204" charset="-122"/>
              </a:rPr>
              <a:t>InBody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34290" y="93916"/>
            <a:ext cx="631647" cy="63164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25" y="839470"/>
            <a:ext cx="6758940" cy="83877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65355-717C-8B55-2E8C-81976A96B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5CCEA19-52B6-D9A1-DD52-55B61C0CF483}"/>
              </a:ext>
            </a:extLst>
          </p:cNvPr>
          <p:cNvSpPr txBox="1"/>
          <p:nvPr/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rPr>
              <a:t>实验室检查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56F7CB-B3AD-E142-DD52-9218D55EB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6858000" cy="853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218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A09F1-9881-6DA0-0F35-E8B98EE1A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C7E70E0-7C59-6D4C-D52F-9D496838A950}"/>
              </a:ext>
            </a:extLst>
          </p:cNvPr>
          <p:cNvSpPr txBox="1"/>
          <p:nvPr/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rPr>
              <a:t>实验室检查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D03994-F62D-506B-2C55-20159DAAE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6858000" cy="853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41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57B6E-F8B2-7CDD-55F0-329E0E717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2766E9C-32ED-6A74-87F8-43EA17D5C81B}"/>
              </a:ext>
            </a:extLst>
          </p:cNvPr>
          <p:cNvSpPr txBox="1"/>
          <p:nvPr/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rPr>
              <a:t>实验室检查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6FAC57-D4FB-80FD-D87A-47C63DD0E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6858000" cy="853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259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BDA05-89DF-F914-33A1-9EF768935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09373F4-3CBE-195F-1821-7F346D0C9513}"/>
              </a:ext>
            </a:extLst>
          </p:cNvPr>
          <p:cNvSpPr txBox="1"/>
          <p:nvPr/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rPr>
              <a:t>实验室检查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06556FC-6DA6-5E73-BD35-EA1539DAE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59" y="838200"/>
            <a:ext cx="6144482" cy="8458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37000D6-AF34-7800-1224-D5C42AB12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6858000" cy="845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393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2E955-C9C3-771B-BF75-81C529580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0E9A242-B2BA-EEB6-0033-5357257CEBAC}"/>
              </a:ext>
            </a:extLst>
          </p:cNvPr>
          <p:cNvSpPr txBox="1"/>
          <p:nvPr/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rPr>
              <a:t>实验室检查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CA6874B-0DBD-9411-A25C-79ECEB8D9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6858000" cy="845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566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FD667-E963-9D46-9421-39EF7CD2D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0935163-F81A-6920-6F83-61E4A8FE4AB4}"/>
              </a:ext>
            </a:extLst>
          </p:cNvPr>
          <p:cNvSpPr txBox="1"/>
          <p:nvPr/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rPr>
              <a:t>实验室检查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4830E7-3852-A453-4186-81AC7163B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685800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41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B1AE0-2DA8-B567-5BD7-4B197706E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7054E66-A8C8-B75C-4BCE-EB6D2386078B}"/>
              </a:ext>
            </a:extLst>
          </p:cNvPr>
          <p:cNvSpPr txBox="1"/>
          <p:nvPr/>
        </p:nvSpPr>
        <p:spPr>
          <a:xfrm>
            <a:off x="278599" y="20306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solidFill>
                  <a:srgbClr val="002E7B"/>
                </a:solidFill>
                <a:latin typeface="微软雅黑" panose="020B0503020204020204" charset="-122"/>
                <a:cs typeface="微软雅黑" panose="020B0503020204020204" charset="-122"/>
              </a:rPr>
              <a:t>实验室检查</a:t>
            </a:r>
            <a:endParaRPr sz="240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9801730-9B11-6060-AF98-B74A28119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6858000" cy="845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500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218</Words>
  <Application>Microsoft Office PowerPoint</Application>
  <PresentationFormat>A4 纸张(210x297 毫米)</PresentationFormat>
  <Paragraphs>42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微软雅黑</vt:lpstr>
      <vt:lpstr>微软雅黑 Light</vt:lpstr>
      <vt:lpstr>Calibri</vt:lpstr>
      <vt:lpstr>Office Theme</vt:lpstr>
      <vt:lpstr>体检报告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建议与指导</vt:lpstr>
      <vt:lpstr>建议与指导</vt:lpstr>
      <vt:lpstr>建议与指导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体检报告</dc:title>
  <dc:creator>前台</dc:creator>
  <cp:lastModifiedBy>爱嘉 慈</cp:lastModifiedBy>
  <cp:revision>17</cp:revision>
  <dcterms:created xsi:type="dcterms:W3CDTF">2025-11-19T06:55:50Z</dcterms:created>
  <dcterms:modified xsi:type="dcterms:W3CDTF">2025-11-24T03:31:37Z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2025-11-19T08:00:00Z</vt:filetime>
  </property>
  <property fmtid="{D5CDD505-2E9C-101B-9397-08002B2CF9AE}" pid="3" name="Creator">
    <vt:lpwstr>WPS 演示</vt:lpwstr>
  </property>
  <property fmtid="{D5CDD505-2E9C-101B-9397-08002B2CF9AE}" pid="4" name="LastSaved">
    <vt:filetime>2025-11-19T08:00:00Z</vt:filetime>
  </property>
  <property fmtid="{D5CDD505-2E9C-101B-9397-08002B2CF9AE}" pid="5" name="SourceModified">
    <vt:lpwstr>D:20251119135021+08'00'</vt:lpwstr>
  </property>
  <property fmtid="{D5CDD505-2E9C-101B-9397-08002B2CF9AE}" pid="6" name="ICV">
    <vt:lpwstr>5E806954241348F6A8EFCF0D12026E33_13</vt:lpwstr>
  </property>
  <property fmtid="{D5CDD505-2E9C-101B-9397-08002B2CF9AE}" pid="7" name="KSOProductBuildVer">
    <vt:lpwstr>2052-12.1.0.23542</vt:lpwstr>
  </property>
</Properties>
</file>